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6" r:id="rId6"/>
    <p:sldId id="261" r:id="rId7"/>
    <p:sldId id="267" r:id="rId8"/>
    <p:sldId id="268" r:id="rId9"/>
    <p:sldId id="269" r:id="rId10"/>
    <p:sldId id="270" r:id="rId11"/>
    <p:sldId id="271" r:id="rId12"/>
    <p:sldId id="289" r:id="rId13"/>
    <p:sldId id="272" r:id="rId14"/>
    <p:sldId id="273" r:id="rId15"/>
    <p:sldId id="279" r:id="rId16"/>
    <p:sldId id="290" r:id="rId17"/>
    <p:sldId id="292" r:id="rId18"/>
    <p:sldId id="280" r:id="rId19"/>
    <p:sldId id="291" r:id="rId20"/>
    <p:sldId id="293" r:id="rId21"/>
    <p:sldId id="281" r:id="rId22"/>
    <p:sldId id="294" r:id="rId23"/>
    <p:sldId id="282" r:id="rId24"/>
    <p:sldId id="295" r:id="rId25"/>
    <p:sldId id="298" r:id="rId26"/>
    <p:sldId id="299" r:id="rId27"/>
    <p:sldId id="300" r:id="rId28"/>
    <p:sldId id="296" r:id="rId29"/>
    <p:sldId id="297" r:id="rId30"/>
    <p:sldId id="304" r:id="rId31"/>
    <p:sldId id="303" r:id="rId32"/>
    <p:sldId id="274" r:id="rId33"/>
    <p:sldId id="310" r:id="rId34"/>
    <p:sldId id="311" r:id="rId35"/>
    <p:sldId id="258" r:id="rId36"/>
    <p:sldId id="278" r:id="rId37"/>
    <p:sldId id="287" r:id="rId38"/>
    <p:sldId id="286" r:id="rId39"/>
    <p:sldId id="312" r:id="rId40"/>
    <p:sldId id="284" r:id="rId41"/>
    <p:sldId id="306" r:id="rId42"/>
    <p:sldId id="309" r:id="rId43"/>
    <p:sldId id="313" r:id="rId44"/>
    <p:sldId id="308" r:id="rId45"/>
    <p:sldId id="314" r:id="rId46"/>
    <p:sldId id="305" r:id="rId47"/>
    <p:sldId id="277" r:id="rId48"/>
    <p:sldId id="315" r:id="rId49"/>
    <p:sldId id="285" r:id="rId50"/>
    <p:sldId id="316" r:id="rId51"/>
    <p:sldId id="317" r:id="rId52"/>
    <p:sldId id="318" r:id="rId53"/>
    <p:sldId id="319" r:id="rId54"/>
    <p:sldId id="262" r:id="rId55"/>
    <p:sldId id="320" r:id="rId56"/>
    <p:sldId id="321" r:id="rId57"/>
    <p:sldId id="259" r:id="rId58"/>
    <p:sldId id="301" r:id="rId59"/>
    <p:sldId id="323" r:id="rId60"/>
    <p:sldId id="325" r:id="rId61"/>
    <p:sldId id="324" r:id="rId62"/>
    <p:sldId id="326" r:id="rId63"/>
    <p:sldId id="260" r:id="rId64"/>
    <p:sldId id="327" r:id="rId65"/>
    <p:sldId id="328" r:id="rId66"/>
    <p:sldId id="329" r:id="rId67"/>
    <p:sldId id="330" r:id="rId68"/>
    <p:sldId id="333" r:id="rId69"/>
    <p:sldId id="331" r:id="rId70"/>
    <p:sldId id="332" r:id="rId71"/>
    <p:sldId id="322" r:id="rId72"/>
    <p:sldId id="302" r:id="rId73"/>
    <p:sldId id="263" r:id="rId7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716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DC3198-4F33-4E1F-AE76-A3C42A11BD35}" v="222" dt="2022-12-06T17:24:5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68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Vaz Roriz" userId="0438de67-116c-4ac3-a659-eba38c60959d" providerId="ADAL" clId="{BADC3198-4F33-4E1F-AE76-A3C42A11BD35}"/>
    <pc:docChg chg="undo custSel addSld delSld modSld sldOrd modMainMaster">
      <pc:chgData name="Alexandre Vaz Roriz" userId="0438de67-116c-4ac3-a659-eba38c60959d" providerId="ADAL" clId="{BADC3198-4F33-4E1F-AE76-A3C42A11BD35}" dt="2022-12-06T17:24:39.442" v="11584" actId="20577"/>
      <pc:docMkLst>
        <pc:docMk/>
      </pc:docMkLst>
      <pc:sldChg chg="addSp modSp mod">
        <pc:chgData name="Alexandre Vaz Roriz" userId="0438de67-116c-4ac3-a659-eba38c60959d" providerId="ADAL" clId="{BADC3198-4F33-4E1F-AE76-A3C42A11BD35}" dt="2022-12-06T08:15:34.432" v="6378" actId="20577"/>
        <pc:sldMkLst>
          <pc:docMk/>
          <pc:sldMk cId="567353764" sldId="256"/>
        </pc:sldMkLst>
        <pc:spChg chg="mod">
          <ac:chgData name="Alexandre Vaz Roriz" userId="0438de67-116c-4ac3-a659-eba38c60959d" providerId="ADAL" clId="{BADC3198-4F33-4E1F-AE76-A3C42A11BD35}" dt="2022-12-06T08:15:34.432" v="6378" actId="20577"/>
          <ac:spMkLst>
            <pc:docMk/>
            <pc:sldMk cId="567353764" sldId="256"/>
            <ac:spMk id="2" creationId="{00000000-0000-0000-0000-000000000000}"/>
          </ac:spMkLst>
        </pc:spChg>
        <pc:spChg chg="mod">
          <ac:chgData name="Alexandre Vaz Roriz" userId="0438de67-116c-4ac3-a659-eba38c60959d" providerId="ADAL" clId="{BADC3198-4F33-4E1F-AE76-A3C42A11BD35}" dt="2022-12-04T20:51:46.346" v="512"/>
          <ac:spMkLst>
            <pc:docMk/>
            <pc:sldMk cId="567353764" sldId="256"/>
            <ac:spMk id="3" creationId="{00000000-0000-0000-0000-000000000000}"/>
          </ac:spMkLst>
        </pc:spChg>
        <pc:picChg chg="add mod">
          <ac:chgData name="Alexandre Vaz Roriz" userId="0438de67-116c-4ac3-a659-eba38c60959d" providerId="ADAL" clId="{BADC3198-4F33-4E1F-AE76-A3C42A11BD35}" dt="2022-12-04T20:43:57.138" v="295" actId="1076"/>
          <ac:picMkLst>
            <pc:docMk/>
            <pc:sldMk cId="567353764" sldId="256"/>
            <ac:picMk id="4" creationId="{5B1FCE66-A79B-EC55-F017-14677501890B}"/>
          </ac:picMkLst>
        </pc:picChg>
      </pc:sldChg>
      <pc:sldChg chg="modSp del">
        <pc:chgData name="Alexandre Vaz Roriz" userId="0438de67-116c-4ac3-a659-eba38c60959d" providerId="ADAL" clId="{BADC3198-4F33-4E1F-AE76-A3C42A11BD35}" dt="2022-12-06T02:16:19.617" v="5878" actId="47"/>
        <pc:sldMkLst>
          <pc:docMk/>
          <pc:sldMk cId="2019079432" sldId="257"/>
        </pc:sldMkLst>
        <pc:spChg chg="mod">
          <ac:chgData name="Alexandre Vaz Roriz" userId="0438de67-116c-4ac3-a659-eba38c60959d" providerId="ADAL" clId="{BADC3198-4F33-4E1F-AE76-A3C42A11BD35}" dt="2022-12-04T20:51:46.346" v="512"/>
          <ac:spMkLst>
            <pc:docMk/>
            <pc:sldMk cId="2019079432" sldId="257"/>
            <ac:spMk id="4" creationId="{00000000-0000-0000-0000-000000000000}"/>
          </ac:spMkLst>
        </pc:spChg>
        <pc:spChg chg="mod">
          <ac:chgData name="Alexandre Vaz Roriz" userId="0438de67-116c-4ac3-a659-eba38c60959d" providerId="ADAL" clId="{BADC3198-4F33-4E1F-AE76-A3C42A11BD35}" dt="2022-12-04T20:51:46.346" v="512"/>
          <ac:spMkLst>
            <pc:docMk/>
            <pc:sldMk cId="2019079432" sldId="257"/>
            <ac:spMk id="5" creationId="{00000000-0000-0000-0000-000000000000}"/>
          </ac:spMkLst>
        </pc:spChg>
      </pc:sldChg>
      <pc:sldChg chg="addSp delSp modSp mod">
        <pc:chgData name="Alexandre Vaz Roriz" userId="0438de67-116c-4ac3-a659-eba38c60959d" providerId="ADAL" clId="{BADC3198-4F33-4E1F-AE76-A3C42A11BD35}" dt="2022-12-05T00:32:43.795" v="2131" actId="20577"/>
        <pc:sldMkLst>
          <pc:docMk/>
          <pc:sldMk cId="3433648319" sldId="258"/>
        </pc:sldMkLst>
        <pc:spChg chg="mod">
          <ac:chgData name="Alexandre Vaz Roriz" userId="0438de67-116c-4ac3-a659-eba38c60959d" providerId="ADAL" clId="{BADC3198-4F33-4E1F-AE76-A3C42A11BD35}" dt="2022-12-05T00:32:43.795" v="2131" actId="20577"/>
          <ac:spMkLst>
            <pc:docMk/>
            <pc:sldMk cId="3433648319" sldId="258"/>
            <ac:spMk id="4" creationId="{00000000-0000-0000-0000-000000000000}"/>
          </ac:spMkLst>
        </pc:spChg>
        <pc:spChg chg="del mod">
          <ac:chgData name="Alexandre Vaz Roriz" userId="0438de67-116c-4ac3-a659-eba38c60959d" providerId="ADAL" clId="{BADC3198-4F33-4E1F-AE76-A3C42A11BD35}" dt="2022-12-05T00:32:19.296" v="2116"/>
          <ac:spMkLst>
            <pc:docMk/>
            <pc:sldMk cId="3433648319" sldId="258"/>
            <ac:spMk id="5" creationId="{00000000-0000-0000-0000-000000000000}"/>
          </ac:spMkLst>
        </pc:spChg>
        <pc:picChg chg="add mod">
          <ac:chgData name="Alexandre Vaz Roriz" userId="0438de67-116c-4ac3-a659-eba38c60959d" providerId="ADAL" clId="{BADC3198-4F33-4E1F-AE76-A3C42A11BD35}" dt="2022-12-05T00:32:35.914" v="2120" actId="14100"/>
          <ac:picMkLst>
            <pc:docMk/>
            <pc:sldMk cId="3433648319" sldId="258"/>
            <ac:picMk id="2" creationId="{EE349E5C-C05C-A8D0-4200-FE7B66518BF8}"/>
          </ac:picMkLst>
        </pc:picChg>
      </pc:sldChg>
      <pc:sldChg chg="addSp delSp modSp mod">
        <pc:chgData name="Alexandre Vaz Roriz" userId="0438de67-116c-4ac3-a659-eba38c60959d" providerId="ADAL" clId="{BADC3198-4F33-4E1F-AE76-A3C42A11BD35}" dt="2022-12-06T14:04:17.207" v="9655" actId="1076"/>
        <pc:sldMkLst>
          <pc:docMk/>
          <pc:sldMk cId="4274824020" sldId="259"/>
        </pc:sldMkLst>
        <pc:spChg chg="mod">
          <ac:chgData name="Alexandre Vaz Roriz" userId="0438de67-116c-4ac3-a659-eba38c60959d" providerId="ADAL" clId="{BADC3198-4F33-4E1F-AE76-A3C42A11BD35}" dt="2022-12-06T14:01:14.035" v="9555"/>
          <ac:spMkLst>
            <pc:docMk/>
            <pc:sldMk cId="4274824020" sldId="259"/>
            <ac:spMk id="4" creationId="{00000000-0000-0000-0000-000000000000}"/>
          </ac:spMkLst>
        </pc:spChg>
        <pc:spChg chg="del mod">
          <ac:chgData name="Alexandre Vaz Roriz" userId="0438de67-116c-4ac3-a659-eba38c60959d" providerId="ADAL" clId="{BADC3198-4F33-4E1F-AE76-A3C42A11BD35}" dt="2022-12-06T14:00:54.127" v="9548" actId="478"/>
          <ac:spMkLst>
            <pc:docMk/>
            <pc:sldMk cId="4274824020" sldId="259"/>
            <ac:spMk id="5" creationId="{00000000-0000-0000-0000-000000000000}"/>
          </ac:spMkLst>
        </pc:spChg>
        <pc:spChg chg="del mod">
          <ac:chgData name="Alexandre Vaz Roriz" userId="0438de67-116c-4ac3-a659-eba38c60959d" providerId="ADAL" clId="{BADC3198-4F33-4E1F-AE76-A3C42A11BD35}" dt="2022-12-06T14:00:56.938" v="9549" actId="478"/>
          <ac:spMkLst>
            <pc:docMk/>
            <pc:sldMk cId="4274824020" sldId="259"/>
            <ac:spMk id="6" creationId="{00000000-0000-0000-0000-000000000000}"/>
          </ac:spMkLst>
        </pc:spChg>
        <pc:spChg chg="add mod">
          <ac:chgData name="Alexandre Vaz Roriz" userId="0438de67-116c-4ac3-a659-eba38c60959d" providerId="ADAL" clId="{BADC3198-4F33-4E1F-AE76-A3C42A11BD35}" dt="2022-12-06T14:04:17.207" v="9655" actId="1076"/>
          <ac:spMkLst>
            <pc:docMk/>
            <pc:sldMk cId="4274824020" sldId="259"/>
            <ac:spMk id="7" creationId="{1BD4145C-AD32-CC05-24AA-EC26DC204ACA}"/>
          </ac:spMkLst>
        </pc:spChg>
        <pc:picChg chg="add mod">
          <ac:chgData name="Alexandre Vaz Roriz" userId="0438de67-116c-4ac3-a659-eba38c60959d" providerId="ADAL" clId="{BADC3198-4F33-4E1F-AE76-A3C42A11BD35}" dt="2022-12-06T14:03:52.575" v="9650" actId="14100"/>
          <ac:picMkLst>
            <pc:docMk/>
            <pc:sldMk cId="4274824020" sldId="259"/>
            <ac:picMk id="3" creationId="{EBA69F8D-E372-CC96-2527-F93EA4AC6F96}"/>
          </ac:picMkLst>
        </pc:picChg>
      </pc:sldChg>
      <pc:sldChg chg="addSp delSp modSp mod">
        <pc:chgData name="Alexandre Vaz Roriz" userId="0438de67-116c-4ac3-a659-eba38c60959d" providerId="ADAL" clId="{BADC3198-4F33-4E1F-AE76-A3C42A11BD35}" dt="2022-12-06T14:46:28.086" v="10150" actId="1076"/>
        <pc:sldMkLst>
          <pc:docMk/>
          <pc:sldMk cId="2442910096" sldId="260"/>
        </pc:sldMkLst>
        <pc:spChg chg="mod">
          <ac:chgData name="Alexandre Vaz Roriz" userId="0438de67-116c-4ac3-a659-eba38c60959d" providerId="ADAL" clId="{BADC3198-4F33-4E1F-AE76-A3C42A11BD35}" dt="2022-12-06T14:06:04.003" v="9682" actId="1076"/>
          <ac:spMkLst>
            <pc:docMk/>
            <pc:sldMk cId="2442910096" sldId="260"/>
            <ac:spMk id="4" creationId="{00000000-0000-0000-0000-000000000000}"/>
          </ac:spMkLst>
        </pc:spChg>
        <pc:spChg chg="del mod">
          <ac:chgData name="Alexandre Vaz Roriz" userId="0438de67-116c-4ac3-a659-eba38c60959d" providerId="ADAL" clId="{BADC3198-4F33-4E1F-AE76-A3C42A11BD35}" dt="2022-12-06T14:44:12.176" v="9938" actId="478"/>
          <ac:spMkLst>
            <pc:docMk/>
            <pc:sldMk cId="2442910096" sldId="260"/>
            <ac:spMk id="5" creationId="{00000000-0000-0000-0000-000000000000}"/>
          </ac:spMkLst>
        </pc:spChg>
        <pc:spChg chg="del mod">
          <ac:chgData name="Alexandre Vaz Roriz" userId="0438de67-116c-4ac3-a659-eba38c60959d" providerId="ADAL" clId="{BADC3198-4F33-4E1F-AE76-A3C42A11BD35}" dt="2022-12-06T14:44:15.083" v="9939" actId="478"/>
          <ac:spMkLst>
            <pc:docMk/>
            <pc:sldMk cId="2442910096" sldId="260"/>
            <ac:spMk id="6" creationId="{00000000-0000-0000-0000-000000000000}"/>
          </ac:spMkLst>
        </pc:spChg>
        <pc:spChg chg="del mod">
          <ac:chgData name="Alexandre Vaz Roriz" userId="0438de67-116c-4ac3-a659-eba38c60959d" providerId="ADAL" clId="{BADC3198-4F33-4E1F-AE76-A3C42A11BD35}" dt="2022-12-06T14:44:18.568" v="9940" actId="478"/>
          <ac:spMkLst>
            <pc:docMk/>
            <pc:sldMk cId="2442910096" sldId="260"/>
            <ac:spMk id="7" creationId="{00000000-0000-0000-0000-000000000000}"/>
          </ac:spMkLst>
        </pc:spChg>
        <pc:spChg chg="del mod">
          <ac:chgData name="Alexandre Vaz Roriz" userId="0438de67-116c-4ac3-a659-eba38c60959d" providerId="ADAL" clId="{BADC3198-4F33-4E1F-AE76-A3C42A11BD35}" dt="2022-12-06T14:44:20.670" v="9941" actId="478"/>
          <ac:spMkLst>
            <pc:docMk/>
            <pc:sldMk cId="2442910096" sldId="260"/>
            <ac:spMk id="8" creationId="{00000000-0000-0000-0000-000000000000}"/>
          </ac:spMkLst>
        </pc:spChg>
        <pc:spChg chg="add mod">
          <ac:chgData name="Alexandre Vaz Roriz" userId="0438de67-116c-4ac3-a659-eba38c60959d" providerId="ADAL" clId="{BADC3198-4F33-4E1F-AE76-A3C42A11BD35}" dt="2022-12-06T14:46:28.086" v="10150" actId="1076"/>
          <ac:spMkLst>
            <pc:docMk/>
            <pc:sldMk cId="2442910096" sldId="260"/>
            <ac:spMk id="9" creationId="{C59035AD-128A-9958-CC8F-6E2E700C04A8}"/>
          </ac:spMkLst>
        </pc:spChg>
        <pc:picChg chg="add mod">
          <ac:chgData name="Alexandre Vaz Roriz" userId="0438de67-116c-4ac3-a659-eba38c60959d" providerId="ADAL" clId="{BADC3198-4F33-4E1F-AE76-A3C42A11BD35}" dt="2022-12-06T14:46:11.262" v="10147" actId="14100"/>
          <ac:picMkLst>
            <pc:docMk/>
            <pc:sldMk cId="2442910096" sldId="260"/>
            <ac:picMk id="3" creationId="{66D5B084-12CC-2029-74EB-13B2FE6A7080}"/>
          </ac:picMkLst>
        </pc:picChg>
      </pc:sldChg>
      <pc:sldChg chg="addSp modSp mod ord">
        <pc:chgData name="Alexandre Vaz Roriz" userId="0438de67-116c-4ac3-a659-eba38c60959d" providerId="ADAL" clId="{BADC3198-4F33-4E1F-AE76-A3C42A11BD35}" dt="2022-12-04T21:12:13.332" v="1193" actId="1076"/>
        <pc:sldMkLst>
          <pc:docMk/>
          <pc:sldMk cId="4099181477" sldId="261"/>
        </pc:sldMkLst>
        <pc:spChg chg="add mod">
          <ac:chgData name="Alexandre Vaz Roriz" userId="0438de67-116c-4ac3-a659-eba38c60959d" providerId="ADAL" clId="{BADC3198-4F33-4E1F-AE76-A3C42A11BD35}" dt="2022-12-04T21:12:13.332" v="1193" actId="1076"/>
          <ac:spMkLst>
            <pc:docMk/>
            <pc:sldMk cId="4099181477" sldId="261"/>
            <ac:spMk id="2" creationId="{92239CD2-C4D4-CE53-720F-B7F6AAF4C996}"/>
          </ac:spMkLst>
        </pc:spChg>
      </pc:sldChg>
      <pc:sldChg chg="addSp modSp mod ord">
        <pc:chgData name="Alexandre Vaz Roriz" userId="0438de67-116c-4ac3-a659-eba38c60959d" providerId="ADAL" clId="{BADC3198-4F33-4E1F-AE76-A3C42A11BD35}" dt="2022-12-06T13:24:04.034" v="9303" actId="1035"/>
        <pc:sldMkLst>
          <pc:docMk/>
          <pc:sldMk cId="94144393" sldId="262"/>
        </pc:sldMkLst>
        <pc:spChg chg="mod">
          <ac:chgData name="Alexandre Vaz Roriz" userId="0438de67-116c-4ac3-a659-eba38c60959d" providerId="ADAL" clId="{BADC3198-4F33-4E1F-AE76-A3C42A11BD35}" dt="2022-12-06T13:18:42.671" v="9255"/>
          <ac:spMkLst>
            <pc:docMk/>
            <pc:sldMk cId="94144393" sldId="262"/>
            <ac:spMk id="2" creationId="{00000000-0000-0000-0000-000000000000}"/>
          </ac:spMkLst>
        </pc:spChg>
        <pc:spChg chg="add mod">
          <ac:chgData name="Alexandre Vaz Roriz" userId="0438de67-116c-4ac3-a659-eba38c60959d" providerId="ADAL" clId="{BADC3198-4F33-4E1F-AE76-A3C42A11BD35}" dt="2022-12-06T13:24:04.034" v="9303" actId="1035"/>
          <ac:spMkLst>
            <pc:docMk/>
            <pc:sldMk cId="94144393" sldId="262"/>
            <ac:spMk id="5" creationId="{34EC4C8E-DE74-23CE-AA47-A68FE923AF64}"/>
          </ac:spMkLst>
        </pc:spChg>
        <pc:picChg chg="add mod">
          <ac:chgData name="Alexandre Vaz Roriz" userId="0438de67-116c-4ac3-a659-eba38c60959d" providerId="ADAL" clId="{BADC3198-4F33-4E1F-AE76-A3C42A11BD35}" dt="2022-12-06T13:16:19.580" v="9073" actId="1076"/>
          <ac:picMkLst>
            <pc:docMk/>
            <pc:sldMk cId="94144393" sldId="262"/>
            <ac:picMk id="4" creationId="{7E2C1310-C375-6609-5EEA-7978A800F5AF}"/>
          </ac:picMkLst>
        </pc:picChg>
      </pc:sldChg>
      <pc:sldChg chg="addSp modSp mod ord">
        <pc:chgData name="Alexandre Vaz Roriz" userId="0438de67-116c-4ac3-a659-eba38c60959d" providerId="ADAL" clId="{BADC3198-4F33-4E1F-AE76-A3C42A11BD35}" dt="2022-12-06T01:31:39.876" v="5492" actId="20577"/>
        <pc:sldMkLst>
          <pc:docMk/>
          <pc:sldMk cId="1401757082" sldId="263"/>
        </pc:sldMkLst>
        <pc:spChg chg="add mod">
          <ac:chgData name="Alexandre Vaz Roriz" userId="0438de67-116c-4ac3-a659-eba38c60959d" providerId="ADAL" clId="{BADC3198-4F33-4E1F-AE76-A3C42A11BD35}" dt="2022-12-06T01:31:39.876" v="5492" actId="20577"/>
          <ac:spMkLst>
            <pc:docMk/>
            <pc:sldMk cId="1401757082" sldId="263"/>
            <ac:spMk id="2" creationId="{04485F52-7B01-DDA5-02D3-1BDAFADC2341}"/>
          </ac:spMkLst>
        </pc:spChg>
      </pc:sldChg>
      <pc:sldChg chg="addSp delSp modSp del mod">
        <pc:chgData name="Alexandre Vaz Roriz" userId="0438de67-116c-4ac3-a659-eba38c60959d" providerId="ADAL" clId="{BADC3198-4F33-4E1F-AE76-A3C42A11BD35}" dt="2022-12-05T00:38:36.621" v="2227" actId="47"/>
        <pc:sldMkLst>
          <pc:docMk/>
          <pc:sldMk cId="1636238892" sldId="264"/>
        </pc:sldMkLst>
        <pc:picChg chg="add del mod">
          <ac:chgData name="Alexandre Vaz Roriz" userId="0438de67-116c-4ac3-a659-eba38c60959d" providerId="ADAL" clId="{BADC3198-4F33-4E1F-AE76-A3C42A11BD35}" dt="2022-12-05T00:36:54.848" v="2191" actId="21"/>
          <ac:picMkLst>
            <pc:docMk/>
            <pc:sldMk cId="1636238892" sldId="264"/>
            <ac:picMk id="2" creationId="{6420D050-116B-3FB5-BCCE-4FC834A099FD}"/>
          </ac:picMkLst>
        </pc:picChg>
        <pc:picChg chg="add del mod">
          <ac:chgData name="Alexandre Vaz Roriz" userId="0438de67-116c-4ac3-a659-eba38c60959d" providerId="ADAL" clId="{BADC3198-4F33-4E1F-AE76-A3C42A11BD35}" dt="2022-12-05T00:36:54.848" v="2191" actId="21"/>
          <ac:picMkLst>
            <pc:docMk/>
            <pc:sldMk cId="1636238892" sldId="264"/>
            <ac:picMk id="3" creationId="{DC7DC623-FE3B-DBB4-A97D-5DD8580D1D2B}"/>
          </ac:picMkLst>
        </pc:picChg>
      </pc:sldChg>
      <pc:sldChg chg="del">
        <pc:chgData name="Alexandre Vaz Roriz" userId="0438de67-116c-4ac3-a659-eba38c60959d" providerId="ADAL" clId="{BADC3198-4F33-4E1F-AE76-A3C42A11BD35}" dt="2022-12-06T01:23:40.723" v="5487" actId="47"/>
        <pc:sldMkLst>
          <pc:docMk/>
          <pc:sldMk cId="3168153387" sldId="265"/>
        </pc:sldMkLst>
      </pc:sldChg>
      <pc:sldChg chg="addSp delSp modSp new mod setBg modClrScheme delAnim modAnim chgLayout">
        <pc:chgData name="Alexandre Vaz Roriz" userId="0438de67-116c-4ac3-a659-eba38c60959d" providerId="ADAL" clId="{BADC3198-4F33-4E1F-AE76-A3C42A11BD35}" dt="2022-12-05T09:52:08.742" v="2616" actId="20577"/>
        <pc:sldMkLst>
          <pc:docMk/>
          <pc:sldMk cId="2551687260" sldId="266"/>
        </pc:sldMkLst>
        <pc:spChg chg="del">
          <ac:chgData name="Alexandre Vaz Roriz" userId="0438de67-116c-4ac3-a659-eba38c60959d" providerId="ADAL" clId="{BADC3198-4F33-4E1F-AE76-A3C42A11BD35}" dt="2022-12-04T20:44:13.549" v="297" actId="700"/>
          <ac:spMkLst>
            <pc:docMk/>
            <pc:sldMk cId="2551687260" sldId="266"/>
            <ac:spMk id="2" creationId="{656E4079-38DD-D755-32DB-7C1B807FA3F1}"/>
          </ac:spMkLst>
        </pc:spChg>
        <pc:spChg chg="del">
          <ac:chgData name="Alexandre Vaz Roriz" userId="0438de67-116c-4ac3-a659-eba38c60959d" providerId="ADAL" clId="{BADC3198-4F33-4E1F-AE76-A3C42A11BD35}" dt="2022-12-04T20:44:13.549" v="297" actId="700"/>
          <ac:spMkLst>
            <pc:docMk/>
            <pc:sldMk cId="2551687260" sldId="266"/>
            <ac:spMk id="3" creationId="{7E1C6861-3A00-24A5-7E8E-7569A1DDE2B5}"/>
          </ac:spMkLst>
        </pc:spChg>
        <pc:spChg chg="add mod">
          <ac:chgData name="Alexandre Vaz Roriz" userId="0438de67-116c-4ac3-a659-eba38c60959d" providerId="ADAL" clId="{BADC3198-4F33-4E1F-AE76-A3C42A11BD35}" dt="2022-12-04T20:51:46.346" v="512"/>
          <ac:spMkLst>
            <pc:docMk/>
            <pc:sldMk cId="2551687260" sldId="266"/>
            <ac:spMk id="4" creationId="{DF7011F4-2281-D9E2-2C41-DCEA69B5E521}"/>
          </ac:spMkLst>
        </pc:spChg>
        <pc:spChg chg="add mod">
          <ac:chgData name="Alexandre Vaz Roriz" userId="0438de67-116c-4ac3-a659-eba38c60959d" providerId="ADAL" clId="{BADC3198-4F33-4E1F-AE76-A3C42A11BD35}" dt="2022-12-05T09:52:08.742" v="2616" actId="20577"/>
          <ac:spMkLst>
            <pc:docMk/>
            <pc:sldMk cId="2551687260" sldId="266"/>
            <ac:spMk id="5" creationId="{D96C7B0B-3AF9-6E8C-A6E2-5B36E1634D06}"/>
          </ac:spMkLst>
        </pc:spChg>
        <pc:spChg chg="add del mod">
          <ac:chgData name="Alexandre Vaz Roriz" userId="0438de67-116c-4ac3-a659-eba38c60959d" providerId="ADAL" clId="{BADC3198-4F33-4E1F-AE76-A3C42A11BD35}" dt="2022-12-05T08:52:24.019" v="2268" actId="478"/>
          <ac:spMkLst>
            <pc:docMk/>
            <pc:sldMk cId="2551687260" sldId="266"/>
            <ac:spMk id="6" creationId="{0DF1E419-53DA-2A83-624B-5B4E8765DE0C}"/>
          </ac:spMkLst>
        </pc:spChg>
      </pc:sldChg>
      <pc:sldChg chg="new del">
        <pc:chgData name="Alexandre Vaz Roriz" userId="0438de67-116c-4ac3-a659-eba38c60959d" providerId="ADAL" clId="{BADC3198-4F33-4E1F-AE76-A3C42A11BD35}" dt="2022-12-04T20:50:18.938" v="498" actId="47"/>
        <pc:sldMkLst>
          <pc:docMk/>
          <pc:sldMk cId="1227072376" sldId="267"/>
        </pc:sldMkLst>
      </pc:sldChg>
      <pc:sldChg chg="modSp add mod modAnim">
        <pc:chgData name="Alexandre Vaz Roriz" userId="0438de67-116c-4ac3-a659-eba38c60959d" providerId="ADAL" clId="{BADC3198-4F33-4E1F-AE76-A3C42A11BD35}" dt="2022-12-06T08:16:10.230" v="6380" actId="123"/>
        <pc:sldMkLst>
          <pc:docMk/>
          <pc:sldMk cId="3685149754" sldId="267"/>
        </pc:sldMkLst>
        <pc:spChg chg="mod">
          <ac:chgData name="Alexandre Vaz Roriz" userId="0438de67-116c-4ac3-a659-eba38c60959d" providerId="ADAL" clId="{BADC3198-4F33-4E1F-AE76-A3C42A11BD35}" dt="2022-12-04T21:12:37.351" v="1195" actId="207"/>
          <ac:spMkLst>
            <pc:docMk/>
            <pc:sldMk cId="3685149754" sldId="267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8:16:10.230" v="6380" actId="123"/>
          <ac:spMkLst>
            <pc:docMk/>
            <pc:sldMk cId="3685149754" sldId="267"/>
            <ac:spMk id="5" creationId="{D96C7B0B-3AF9-6E8C-A6E2-5B36E1634D06}"/>
          </ac:spMkLst>
        </pc:spChg>
      </pc:sldChg>
      <pc:sldChg chg="modSp add mod modAnim">
        <pc:chgData name="Alexandre Vaz Roriz" userId="0438de67-116c-4ac3-a659-eba38c60959d" providerId="ADAL" clId="{BADC3198-4F33-4E1F-AE76-A3C42A11BD35}" dt="2022-12-06T01:34:12.838" v="5567" actId="1036"/>
        <pc:sldMkLst>
          <pc:docMk/>
          <pc:sldMk cId="3967551015" sldId="268"/>
        </pc:sldMkLst>
        <pc:spChg chg="mod">
          <ac:chgData name="Alexandre Vaz Roriz" userId="0438de67-116c-4ac3-a659-eba38c60959d" providerId="ADAL" clId="{BADC3198-4F33-4E1F-AE76-A3C42A11BD35}" dt="2022-12-04T21:12:42.905" v="1196" actId="207"/>
          <ac:spMkLst>
            <pc:docMk/>
            <pc:sldMk cId="3967551015" sldId="268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1:34:12.838" v="5567" actId="1036"/>
          <ac:spMkLst>
            <pc:docMk/>
            <pc:sldMk cId="3967551015" sldId="268"/>
            <ac:spMk id="5" creationId="{D96C7B0B-3AF9-6E8C-A6E2-5B36E1634D06}"/>
          </ac:spMkLst>
        </pc:spChg>
      </pc:sldChg>
      <pc:sldChg chg="modSp add mod ord">
        <pc:chgData name="Alexandre Vaz Roriz" userId="0438de67-116c-4ac3-a659-eba38c60959d" providerId="ADAL" clId="{BADC3198-4F33-4E1F-AE76-A3C42A11BD35}" dt="2022-12-04T21:13:01.123" v="1221" actId="20577"/>
        <pc:sldMkLst>
          <pc:docMk/>
          <pc:sldMk cId="296886116" sldId="269"/>
        </pc:sldMkLst>
        <pc:spChg chg="mod">
          <ac:chgData name="Alexandre Vaz Roriz" userId="0438de67-116c-4ac3-a659-eba38c60959d" providerId="ADAL" clId="{BADC3198-4F33-4E1F-AE76-A3C42A11BD35}" dt="2022-12-04T21:13:01.123" v="1221" actId="20577"/>
          <ac:spMkLst>
            <pc:docMk/>
            <pc:sldMk cId="296886116" sldId="269"/>
            <ac:spMk id="2" creationId="{92239CD2-C4D4-CE53-720F-B7F6AAF4C996}"/>
          </ac:spMkLst>
        </pc:spChg>
      </pc:sldChg>
      <pc:sldChg chg="modSp add mod ord modAnim">
        <pc:chgData name="Alexandre Vaz Roriz" userId="0438de67-116c-4ac3-a659-eba38c60959d" providerId="ADAL" clId="{BADC3198-4F33-4E1F-AE76-A3C42A11BD35}" dt="2022-12-05T18:25:09.896" v="2734" actId="123"/>
        <pc:sldMkLst>
          <pc:docMk/>
          <pc:sldMk cId="1920580435" sldId="270"/>
        </pc:sldMkLst>
        <pc:spChg chg="mod">
          <ac:chgData name="Alexandre Vaz Roriz" userId="0438de67-116c-4ac3-a659-eba38c60959d" providerId="ADAL" clId="{BADC3198-4F33-4E1F-AE76-A3C42A11BD35}" dt="2022-12-04T21:13:28.648" v="1246" actId="20577"/>
          <ac:spMkLst>
            <pc:docMk/>
            <pc:sldMk cId="1920580435" sldId="270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5T18:25:09.896" v="2734" actId="123"/>
          <ac:spMkLst>
            <pc:docMk/>
            <pc:sldMk cId="1920580435" sldId="270"/>
            <ac:spMk id="5" creationId="{D96C7B0B-3AF9-6E8C-A6E2-5B36E1634D06}"/>
          </ac:spMkLst>
        </pc:spChg>
      </pc:sldChg>
      <pc:sldChg chg="modSp add mod">
        <pc:chgData name="Alexandre Vaz Roriz" userId="0438de67-116c-4ac3-a659-eba38c60959d" providerId="ADAL" clId="{BADC3198-4F33-4E1F-AE76-A3C42A11BD35}" dt="2022-12-06T01:35:37.723" v="5568" actId="255"/>
        <pc:sldMkLst>
          <pc:docMk/>
          <pc:sldMk cId="1351924219" sldId="271"/>
        </pc:sldMkLst>
        <pc:spChg chg="mod">
          <ac:chgData name="Alexandre Vaz Roriz" userId="0438de67-116c-4ac3-a659-eba38c60959d" providerId="ADAL" clId="{BADC3198-4F33-4E1F-AE76-A3C42A11BD35}" dt="2022-12-06T01:35:37.723" v="5568" actId="255"/>
          <ac:spMkLst>
            <pc:docMk/>
            <pc:sldMk cId="1351924219" sldId="271"/>
            <ac:spMk id="5" creationId="{D96C7B0B-3AF9-6E8C-A6E2-5B36E1634D06}"/>
          </ac:spMkLst>
        </pc:spChg>
      </pc:sldChg>
      <pc:sldChg chg="modSp add mod modAnim">
        <pc:chgData name="Alexandre Vaz Roriz" userId="0438de67-116c-4ac3-a659-eba38c60959d" providerId="ADAL" clId="{BADC3198-4F33-4E1F-AE76-A3C42A11BD35}" dt="2022-12-06T08:20:35.570" v="6381" actId="20577"/>
        <pc:sldMkLst>
          <pc:docMk/>
          <pc:sldMk cId="1096370879" sldId="272"/>
        </pc:sldMkLst>
        <pc:spChg chg="mod">
          <ac:chgData name="Alexandre Vaz Roriz" userId="0438de67-116c-4ac3-a659-eba38c60959d" providerId="ADAL" clId="{BADC3198-4F33-4E1F-AE76-A3C42A11BD35}" dt="2022-12-06T08:20:35.570" v="6381" actId="20577"/>
          <ac:spMkLst>
            <pc:docMk/>
            <pc:sldMk cId="1096370879" sldId="272"/>
            <ac:spMk id="5" creationId="{D96C7B0B-3AF9-6E8C-A6E2-5B36E1634D06}"/>
          </ac:spMkLst>
        </pc:spChg>
      </pc:sldChg>
      <pc:sldChg chg="addSp delSp modSp add mod">
        <pc:chgData name="Alexandre Vaz Roriz" userId="0438de67-116c-4ac3-a659-eba38c60959d" providerId="ADAL" clId="{BADC3198-4F33-4E1F-AE76-A3C42A11BD35}" dt="2022-12-05T22:20:44.596" v="3246" actId="1036"/>
        <pc:sldMkLst>
          <pc:docMk/>
          <pc:sldMk cId="3407498163" sldId="273"/>
        </pc:sldMkLst>
        <pc:spChg chg="mod">
          <ac:chgData name="Alexandre Vaz Roriz" userId="0438de67-116c-4ac3-a659-eba38c60959d" providerId="ADAL" clId="{BADC3198-4F33-4E1F-AE76-A3C42A11BD35}" dt="2022-12-05T22:05:47.431" v="3087" actId="20577"/>
          <ac:spMkLst>
            <pc:docMk/>
            <pc:sldMk cId="3407498163" sldId="273"/>
            <ac:spMk id="4" creationId="{DF7011F4-2281-D9E2-2C41-DCEA69B5E521}"/>
          </ac:spMkLst>
        </pc:spChg>
        <pc:spChg chg="del mod">
          <ac:chgData name="Alexandre Vaz Roriz" userId="0438de67-116c-4ac3-a659-eba38c60959d" providerId="ADAL" clId="{BADC3198-4F33-4E1F-AE76-A3C42A11BD35}" dt="2022-12-05T22:05:15.895" v="3054" actId="478"/>
          <ac:spMkLst>
            <pc:docMk/>
            <pc:sldMk cId="3407498163" sldId="273"/>
            <ac:spMk id="5" creationId="{D96C7B0B-3AF9-6E8C-A6E2-5B36E1634D06}"/>
          </ac:spMkLst>
        </pc:spChg>
        <pc:picChg chg="add mod">
          <ac:chgData name="Alexandre Vaz Roriz" userId="0438de67-116c-4ac3-a659-eba38c60959d" providerId="ADAL" clId="{BADC3198-4F33-4E1F-AE76-A3C42A11BD35}" dt="2022-12-05T22:20:31.783" v="3188" actId="1038"/>
          <ac:picMkLst>
            <pc:docMk/>
            <pc:sldMk cId="3407498163" sldId="273"/>
            <ac:picMk id="3" creationId="{CB0B1847-7168-3544-506B-418621F2AF76}"/>
          </ac:picMkLst>
        </pc:picChg>
        <pc:picChg chg="add mod">
          <ac:chgData name="Alexandre Vaz Roriz" userId="0438de67-116c-4ac3-a659-eba38c60959d" providerId="ADAL" clId="{BADC3198-4F33-4E1F-AE76-A3C42A11BD35}" dt="2022-12-05T22:20:40.393" v="3225" actId="1037"/>
          <ac:picMkLst>
            <pc:docMk/>
            <pc:sldMk cId="3407498163" sldId="273"/>
            <ac:picMk id="7" creationId="{70BE4140-F00F-F175-4BF1-ED5C14B8E37C}"/>
          </ac:picMkLst>
        </pc:picChg>
        <pc:picChg chg="add mod">
          <ac:chgData name="Alexandre Vaz Roriz" userId="0438de67-116c-4ac3-a659-eba38c60959d" providerId="ADAL" clId="{BADC3198-4F33-4E1F-AE76-A3C42A11BD35}" dt="2022-12-05T22:19:00.554" v="3161" actId="1076"/>
          <ac:picMkLst>
            <pc:docMk/>
            <pc:sldMk cId="3407498163" sldId="273"/>
            <ac:picMk id="9" creationId="{F84A2A77-35AB-459E-7B86-FB07DDE34204}"/>
          </ac:picMkLst>
        </pc:picChg>
        <pc:picChg chg="add mod">
          <ac:chgData name="Alexandre Vaz Roriz" userId="0438de67-116c-4ac3-a659-eba38c60959d" providerId="ADAL" clId="{BADC3198-4F33-4E1F-AE76-A3C42A11BD35}" dt="2022-12-05T22:20:44.596" v="3246" actId="1036"/>
          <ac:picMkLst>
            <pc:docMk/>
            <pc:sldMk cId="3407498163" sldId="273"/>
            <ac:picMk id="11" creationId="{D05EDEB0-5EB0-4952-FD57-5D8E625F5C5D}"/>
          </ac:picMkLst>
        </pc:picChg>
        <pc:picChg chg="add mod">
          <ac:chgData name="Alexandre Vaz Roriz" userId="0438de67-116c-4ac3-a659-eba38c60959d" providerId="ADAL" clId="{BADC3198-4F33-4E1F-AE76-A3C42A11BD35}" dt="2022-12-05T22:20:27.611" v="3164" actId="1076"/>
          <ac:picMkLst>
            <pc:docMk/>
            <pc:sldMk cId="3407498163" sldId="273"/>
            <ac:picMk id="13" creationId="{ADB01F32-7BBA-4A44-3918-909C1A9FA039}"/>
          </ac:picMkLst>
        </pc:picChg>
        <pc:picChg chg="add mod">
          <ac:chgData name="Alexandre Vaz Roriz" userId="0438de67-116c-4ac3-a659-eba38c60959d" providerId="ADAL" clId="{BADC3198-4F33-4E1F-AE76-A3C42A11BD35}" dt="2022-12-05T22:16:32.821" v="3123" actId="1076"/>
          <ac:picMkLst>
            <pc:docMk/>
            <pc:sldMk cId="3407498163" sldId="273"/>
            <ac:picMk id="1026" creationId="{8243B6B5-ADD2-28AB-973C-B43FF093D5CC}"/>
          </ac:picMkLst>
        </pc:picChg>
        <pc:picChg chg="add del mod">
          <ac:chgData name="Alexandre Vaz Roriz" userId="0438de67-116c-4ac3-a659-eba38c60959d" providerId="ADAL" clId="{BADC3198-4F33-4E1F-AE76-A3C42A11BD35}" dt="2022-12-05T22:06:59.685" v="3091" actId="478"/>
          <ac:picMkLst>
            <pc:docMk/>
            <pc:sldMk cId="3407498163" sldId="273"/>
            <ac:picMk id="1028" creationId="{FAE532FC-D5BB-2AE0-D988-9F152DFA39FD}"/>
          </ac:picMkLst>
        </pc:picChg>
        <pc:picChg chg="add mod">
          <ac:chgData name="Alexandre Vaz Roriz" userId="0438de67-116c-4ac3-a659-eba38c60959d" providerId="ADAL" clId="{BADC3198-4F33-4E1F-AE76-A3C42A11BD35}" dt="2022-12-05T22:18:40.099" v="3134" actId="1076"/>
          <ac:picMkLst>
            <pc:docMk/>
            <pc:sldMk cId="3407498163" sldId="273"/>
            <ac:picMk id="1030" creationId="{DBF252CC-1E6F-FFC1-8531-2B4E4544B9E8}"/>
          </ac:picMkLst>
        </pc:picChg>
        <pc:picChg chg="add mod">
          <ac:chgData name="Alexandre Vaz Roriz" userId="0438de67-116c-4ac3-a659-eba38c60959d" providerId="ADAL" clId="{BADC3198-4F33-4E1F-AE76-A3C42A11BD35}" dt="2022-12-05T22:18:41.951" v="3135" actId="1076"/>
          <ac:picMkLst>
            <pc:docMk/>
            <pc:sldMk cId="3407498163" sldId="273"/>
            <ac:picMk id="1032" creationId="{F44AA2D5-8F38-09AC-4C35-F18393D0614A}"/>
          </ac:picMkLst>
        </pc:picChg>
      </pc:sldChg>
      <pc:sldChg chg="modSp add mod">
        <pc:chgData name="Alexandre Vaz Roriz" userId="0438de67-116c-4ac3-a659-eba38c60959d" providerId="ADAL" clId="{BADC3198-4F33-4E1F-AE76-A3C42A11BD35}" dt="2022-12-05T00:31:55.125" v="2115" actId="20577"/>
        <pc:sldMkLst>
          <pc:docMk/>
          <pc:sldMk cId="4124277232" sldId="274"/>
        </pc:sldMkLst>
        <pc:spChg chg="mod">
          <ac:chgData name="Alexandre Vaz Roriz" userId="0438de67-116c-4ac3-a659-eba38c60959d" providerId="ADAL" clId="{BADC3198-4F33-4E1F-AE76-A3C42A11BD35}" dt="2022-12-05T00:31:55.125" v="2115" actId="20577"/>
          <ac:spMkLst>
            <pc:docMk/>
            <pc:sldMk cId="4124277232" sldId="274"/>
            <ac:spMk id="2" creationId="{92239CD2-C4D4-CE53-720F-B7F6AAF4C996}"/>
          </ac:spMkLst>
        </pc:spChg>
      </pc:sldChg>
      <pc:sldChg chg="addSp delSp modSp new del mod setBg">
        <pc:chgData name="Alexandre Vaz Roriz" userId="0438de67-116c-4ac3-a659-eba38c60959d" providerId="ADAL" clId="{BADC3198-4F33-4E1F-AE76-A3C42A11BD35}" dt="2022-12-06T15:47:33.760" v="10917" actId="47"/>
        <pc:sldMkLst>
          <pc:docMk/>
          <pc:sldMk cId="3755954005" sldId="275"/>
        </pc:sldMkLst>
        <pc:picChg chg="add del mod">
          <ac:chgData name="Alexandre Vaz Roriz" userId="0438de67-116c-4ac3-a659-eba38c60959d" providerId="ADAL" clId="{BADC3198-4F33-4E1F-AE76-A3C42A11BD35}" dt="2022-12-06T14:06:50.121" v="9697" actId="21"/>
          <ac:picMkLst>
            <pc:docMk/>
            <pc:sldMk cId="3755954005" sldId="275"/>
            <ac:picMk id="2" creationId="{756049A3-87AA-FB3E-8A74-0814B6D3118B}"/>
          </ac:picMkLst>
        </pc:picChg>
        <pc:picChg chg="add del mod">
          <ac:chgData name="Alexandre Vaz Roriz" userId="0438de67-116c-4ac3-a659-eba38c60959d" providerId="ADAL" clId="{BADC3198-4F33-4E1F-AE76-A3C42A11BD35}" dt="2022-12-06T14:06:50.121" v="9697" actId="21"/>
          <ac:picMkLst>
            <pc:docMk/>
            <pc:sldMk cId="3755954005" sldId="275"/>
            <ac:picMk id="3" creationId="{0FD883A1-94DB-74E9-DB6B-F36317F4F88B}"/>
          </ac:picMkLst>
        </pc:picChg>
      </pc:sldChg>
      <pc:sldChg chg="addSp delSp modSp add del mod">
        <pc:chgData name="Alexandre Vaz Roriz" userId="0438de67-116c-4ac3-a659-eba38c60959d" providerId="ADAL" clId="{BADC3198-4F33-4E1F-AE76-A3C42A11BD35}" dt="2022-12-06T15:47:25.806" v="10914" actId="47"/>
        <pc:sldMkLst>
          <pc:docMk/>
          <pc:sldMk cId="2670573908" sldId="276"/>
        </pc:sldMkLst>
        <pc:picChg chg="del">
          <ac:chgData name="Alexandre Vaz Roriz" userId="0438de67-116c-4ac3-a659-eba38c60959d" providerId="ADAL" clId="{BADC3198-4F33-4E1F-AE76-A3C42A11BD35}" dt="2022-12-05T00:37:32.642" v="2213" actId="478"/>
          <ac:picMkLst>
            <pc:docMk/>
            <pc:sldMk cId="2670573908" sldId="276"/>
            <ac:picMk id="2" creationId="{756049A3-87AA-FB3E-8A74-0814B6D3118B}"/>
          </ac:picMkLst>
        </pc:picChg>
        <pc:picChg chg="del mod">
          <ac:chgData name="Alexandre Vaz Roriz" userId="0438de67-116c-4ac3-a659-eba38c60959d" providerId="ADAL" clId="{BADC3198-4F33-4E1F-AE76-A3C42A11BD35}" dt="2022-12-05T00:37:50.036" v="2219" actId="478"/>
          <ac:picMkLst>
            <pc:docMk/>
            <pc:sldMk cId="2670573908" sldId="276"/>
            <ac:picMk id="3" creationId="{0FD883A1-94DB-74E9-DB6B-F36317F4F88B}"/>
          </ac:picMkLst>
        </pc:picChg>
        <pc:picChg chg="add del mod">
          <ac:chgData name="Alexandre Vaz Roriz" userId="0438de67-116c-4ac3-a659-eba38c60959d" providerId="ADAL" clId="{BADC3198-4F33-4E1F-AE76-A3C42A11BD35}" dt="2022-12-06T14:18:46.551" v="9739" actId="21"/>
          <ac:picMkLst>
            <pc:docMk/>
            <pc:sldMk cId="2670573908" sldId="276"/>
            <ac:picMk id="4" creationId="{401C73ED-898A-095D-45DF-C2D4B7703EC4}"/>
          </ac:picMkLst>
        </pc:picChg>
        <pc:picChg chg="add del mod">
          <ac:chgData name="Alexandre Vaz Roriz" userId="0438de67-116c-4ac3-a659-eba38c60959d" providerId="ADAL" clId="{BADC3198-4F33-4E1F-AE76-A3C42A11BD35}" dt="2022-12-06T14:19:17.508" v="9763" actId="21"/>
          <ac:picMkLst>
            <pc:docMk/>
            <pc:sldMk cId="2670573908" sldId="276"/>
            <ac:picMk id="5" creationId="{C1C2C105-F5E1-FCB9-562E-0FACBDC566F4}"/>
          </ac:picMkLst>
        </pc:picChg>
      </pc:sldChg>
      <pc:sldChg chg="modSp add mod ord">
        <pc:chgData name="Alexandre Vaz Roriz" userId="0438de67-116c-4ac3-a659-eba38c60959d" providerId="ADAL" clId="{BADC3198-4F33-4E1F-AE76-A3C42A11BD35}" dt="2022-12-05T00:41:21.037" v="2231"/>
        <pc:sldMkLst>
          <pc:docMk/>
          <pc:sldMk cId="3703285132" sldId="277"/>
        </pc:sldMkLst>
        <pc:spChg chg="mod">
          <ac:chgData name="Alexandre Vaz Roriz" userId="0438de67-116c-4ac3-a659-eba38c60959d" providerId="ADAL" clId="{BADC3198-4F33-4E1F-AE76-A3C42A11BD35}" dt="2022-12-05T00:41:13.566" v="2229"/>
          <ac:spMkLst>
            <pc:docMk/>
            <pc:sldMk cId="3703285132" sldId="277"/>
            <ac:spMk id="2" creationId="{92239CD2-C4D4-CE53-720F-B7F6AAF4C996}"/>
          </ac:spMkLst>
        </pc:spChg>
      </pc:sldChg>
      <pc:sldChg chg="modSp add mod ord">
        <pc:chgData name="Alexandre Vaz Roriz" userId="0438de67-116c-4ac3-a659-eba38c60959d" providerId="ADAL" clId="{BADC3198-4F33-4E1F-AE76-A3C42A11BD35}" dt="2022-12-06T08:27:47.465" v="6399" actId="20577"/>
        <pc:sldMkLst>
          <pc:docMk/>
          <pc:sldMk cId="1806816175" sldId="278"/>
        </pc:sldMkLst>
        <pc:spChg chg="mod">
          <ac:chgData name="Alexandre Vaz Roriz" userId="0438de67-116c-4ac3-a659-eba38c60959d" providerId="ADAL" clId="{BADC3198-4F33-4E1F-AE76-A3C42A11BD35}" dt="2022-12-06T08:27:47.465" v="6399" actId="20577"/>
          <ac:spMkLst>
            <pc:docMk/>
            <pc:sldMk cId="1806816175" sldId="278"/>
            <ac:spMk id="2" creationId="{92239CD2-C4D4-CE53-720F-B7F6AAF4C996}"/>
          </ac:spMkLst>
        </pc:spChg>
      </pc:sldChg>
      <pc:sldChg chg="modSp add mod ord">
        <pc:chgData name="Alexandre Vaz Roriz" userId="0438de67-116c-4ac3-a659-eba38c60959d" providerId="ADAL" clId="{BADC3198-4F33-4E1F-AE76-A3C42A11BD35}" dt="2022-12-05T23:43:12.208" v="3905" actId="20577"/>
        <pc:sldMkLst>
          <pc:docMk/>
          <pc:sldMk cId="673544290" sldId="279"/>
        </pc:sldMkLst>
        <pc:spChg chg="mod">
          <ac:chgData name="Alexandre Vaz Roriz" userId="0438de67-116c-4ac3-a659-eba38c60959d" providerId="ADAL" clId="{BADC3198-4F33-4E1F-AE76-A3C42A11BD35}" dt="2022-12-05T23:43:12.208" v="3905" actId="20577"/>
          <ac:spMkLst>
            <pc:docMk/>
            <pc:sldMk cId="673544290" sldId="279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5T23:42:59.384" v="3893" actId="1036"/>
          <ac:spMkLst>
            <pc:docMk/>
            <pc:sldMk cId="673544290" sldId="279"/>
            <ac:spMk id="5" creationId="{D96C7B0B-3AF9-6E8C-A6E2-5B36E1634D06}"/>
          </ac:spMkLst>
        </pc:spChg>
      </pc:sldChg>
      <pc:sldChg chg="addSp delSp modSp add mod ord">
        <pc:chgData name="Alexandre Vaz Roriz" userId="0438de67-116c-4ac3-a659-eba38c60959d" providerId="ADAL" clId="{BADC3198-4F33-4E1F-AE76-A3C42A11BD35}" dt="2022-12-05T23:43:29.038" v="3907"/>
        <pc:sldMkLst>
          <pc:docMk/>
          <pc:sldMk cId="410402214" sldId="280"/>
        </pc:sldMkLst>
        <pc:spChg chg="mod">
          <ac:chgData name="Alexandre Vaz Roriz" userId="0438de67-116c-4ac3-a659-eba38c60959d" providerId="ADAL" clId="{BADC3198-4F33-4E1F-AE76-A3C42A11BD35}" dt="2022-12-05T23:43:29.038" v="3907"/>
          <ac:spMkLst>
            <pc:docMk/>
            <pc:sldMk cId="410402214" sldId="280"/>
            <ac:spMk id="4" creationId="{00000000-0000-0000-0000-000000000000}"/>
          </ac:spMkLst>
        </pc:spChg>
        <pc:spChg chg="add mod">
          <ac:chgData name="Alexandre Vaz Roriz" userId="0438de67-116c-4ac3-a659-eba38c60959d" providerId="ADAL" clId="{BADC3198-4F33-4E1F-AE76-A3C42A11BD35}" dt="2022-12-05T09:17:11.699" v="2364" actId="478"/>
          <ac:spMkLst>
            <pc:docMk/>
            <pc:sldMk cId="410402214" sldId="280"/>
            <ac:spMk id="5" creationId="{30DBFF25-6F4D-82AD-8EB0-00DD2B44B8C9}"/>
          </ac:spMkLst>
        </pc:spChg>
        <pc:picChg chg="del">
          <ac:chgData name="Alexandre Vaz Roriz" userId="0438de67-116c-4ac3-a659-eba38c60959d" providerId="ADAL" clId="{BADC3198-4F33-4E1F-AE76-A3C42A11BD35}" dt="2022-12-05T09:17:11.699" v="2364" actId="478"/>
          <ac:picMkLst>
            <pc:docMk/>
            <pc:sldMk cId="410402214" sldId="280"/>
            <ac:picMk id="2" creationId="{EE349E5C-C05C-A8D0-4200-FE7B66518BF8}"/>
          </ac:picMkLst>
        </pc:picChg>
        <pc:picChg chg="add mod">
          <ac:chgData name="Alexandre Vaz Roriz" userId="0438de67-116c-4ac3-a659-eba38c60959d" providerId="ADAL" clId="{BADC3198-4F33-4E1F-AE76-A3C42A11BD35}" dt="2022-12-05T09:17:21.816" v="2367" actId="1076"/>
          <ac:picMkLst>
            <pc:docMk/>
            <pc:sldMk cId="410402214" sldId="280"/>
            <ac:picMk id="7" creationId="{7B1306BC-F000-6DB7-D5E4-7251C5DD79D3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5T09:24:18.582" v="2402" actId="20577"/>
        <pc:sldMkLst>
          <pc:docMk/>
          <pc:sldMk cId="171951800" sldId="281"/>
        </pc:sldMkLst>
        <pc:spChg chg="mod">
          <ac:chgData name="Alexandre Vaz Roriz" userId="0438de67-116c-4ac3-a659-eba38c60959d" providerId="ADAL" clId="{BADC3198-4F33-4E1F-AE76-A3C42A11BD35}" dt="2022-12-05T09:24:18.582" v="2402" actId="20577"/>
          <ac:spMkLst>
            <pc:docMk/>
            <pc:sldMk cId="171951800" sldId="281"/>
            <ac:spMk id="4" creationId="{00000000-0000-0000-0000-000000000000}"/>
          </ac:spMkLst>
        </pc:spChg>
        <pc:picChg chg="add mod">
          <ac:chgData name="Alexandre Vaz Roriz" userId="0438de67-116c-4ac3-a659-eba38c60959d" providerId="ADAL" clId="{BADC3198-4F33-4E1F-AE76-A3C42A11BD35}" dt="2022-12-05T09:24:08.436" v="2392" actId="1076"/>
          <ac:picMkLst>
            <pc:docMk/>
            <pc:sldMk cId="171951800" sldId="281"/>
            <ac:picMk id="3" creationId="{F6CA2122-7576-A15C-BB74-39D34F053329}"/>
          </ac:picMkLst>
        </pc:picChg>
        <pc:picChg chg="del">
          <ac:chgData name="Alexandre Vaz Roriz" userId="0438de67-116c-4ac3-a659-eba38c60959d" providerId="ADAL" clId="{BADC3198-4F33-4E1F-AE76-A3C42A11BD35}" dt="2022-12-05T09:23:18.998" v="2383" actId="478"/>
          <ac:picMkLst>
            <pc:docMk/>
            <pc:sldMk cId="171951800" sldId="281"/>
            <ac:picMk id="7" creationId="{7B1306BC-F000-6DB7-D5E4-7251C5DD79D3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5T09:47:02.230" v="2410" actId="20577"/>
        <pc:sldMkLst>
          <pc:docMk/>
          <pc:sldMk cId="3920779274" sldId="282"/>
        </pc:sldMkLst>
        <pc:spChg chg="mod">
          <ac:chgData name="Alexandre Vaz Roriz" userId="0438de67-116c-4ac3-a659-eba38c60959d" providerId="ADAL" clId="{BADC3198-4F33-4E1F-AE76-A3C42A11BD35}" dt="2022-12-05T09:47:02.230" v="2410" actId="20577"/>
          <ac:spMkLst>
            <pc:docMk/>
            <pc:sldMk cId="3920779274" sldId="282"/>
            <ac:spMk id="4" creationId="{00000000-0000-0000-0000-000000000000}"/>
          </ac:spMkLst>
        </pc:spChg>
        <pc:picChg chg="del">
          <ac:chgData name="Alexandre Vaz Roriz" userId="0438de67-116c-4ac3-a659-eba38c60959d" providerId="ADAL" clId="{BADC3198-4F33-4E1F-AE76-A3C42A11BD35}" dt="2022-12-05T09:46:48.376" v="2404" actId="478"/>
          <ac:picMkLst>
            <pc:docMk/>
            <pc:sldMk cId="3920779274" sldId="282"/>
            <ac:picMk id="3" creationId="{F6CA2122-7576-A15C-BB74-39D34F053329}"/>
          </ac:picMkLst>
        </pc:picChg>
        <pc:picChg chg="add mod">
          <ac:chgData name="Alexandre Vaz Roriz" userId="0438de67-116c-4ac3-a659-eba38c60959d" providerId="ADAL" clId="{BADC3198-4F33-4E1F-AE76-A3C42A11BD35}" dt="2022-12-05T09:46:57.664" v="2406" actId="1076"/>
          <ac:picMkLst>
            <pc:docMk/>
            <pc:sldMk cId="3920779274" sldId="282"/>
            <ac:picMk id="6" creationId="{307C0133-877F-F634-E8BE-73069C9272BF}"/>
          </ac:picMkLst>
        </pc:picChg>
      </pc:sldChg>
      <pc:sldChg chg="addSp delSp modSp add del mod ord">
        <pc:chgData name="Alexandre Vaz Roriz" userId="0438de67-116c-4ac3-a659-eba38c60959d" providerId="ADAL" clId="{BADC3198-4F33-4E1F-AE76-A3C42A11BD35}" dt="2022-12-06T10:46:23.038" v="7613" actId="2696"/>
        <pc:sldMkLst>
          <pc:docMk/>
          <pc:sldMk cId="2787719323" sldId="283"/>
        </pc:sldMkLst>
        <pc:spChg chg="mod">
          <ac:chgData name="Alexandre Vaz Roriz" userId="0438de67-116c-4ac3-a659-eba38c60959d" providerId="ADAL" clId="{BADC3198-4F33-4E1F-AE76-A3C42A11BD35}" dt="2022-12-05T09:48:52.846" v="2427" actId="20577"/>
          <ac:spMkLst>
            <pc:docMk/>
            <pc:sldMk cId="2787719323" sldId="283"/>
            <ac:spMk id="4" creationId="{DF7011F4-2281-D9E2-2C41-DCEA69B5E521}"/>
          </ac:spMkLst>
        </pc:spChg>
        <pc:spChg chg="del mod">
          <ac:chgData name="Alexandre Vaz Roriz" userId="0438de67-116c-4ac3-a659-eba38c60959d" providerId="ADAL" clId="{BADC3198-4F33-4E1F-AE76-A3C42A11BD35}" dt="2022-12-06T10:45:49.569" v="7611" actId="478"/>
          <ac:spMkLst>
            <pc:docMk/>
            <pc:sldMk cId="2787719323" sldId="283"/>
            <ac:spMk id="5" creationId="{D96C7B0B-3AF9-6E8C-A6E2-5B36E1634D06}"/>
          </ac:spMkLst>
        </pc:spChg>
        <pc:picChg chg="add mod">
          <ac:chgData name="Alexandre Vaz Roriz" userId="0438de67-116c-4ac3-a659-eba38c60959d" providerId="ADAL" clId="{BADC3198-4F33-4E1F-AE76-A3C42A11BD35}" dt="2022-12-06T10:45:56.953" v="7612"/>
          <ac:picMkLst>
            <pc:docMk/>
            <pc:sldMk cId="2787719323" sldId="283"/>
            <ac:picMk id="2" creationId="{0CF99FDB-6E17-DECF-6D61-6231FA38D803}"/>
          </ac:picMkLst>
        </pc:picChg>
      </pc:sldChg>
      <pc:sldChg chg="addSp modSp add mod ord">
        <pc:chgData name="Alexandre Vaz Roriz" userId="0438de67-116c-4ac3-a659-eba38c60959d" providerId="ADAL" clId="{BADC3198-4F33-4E1F-AE76-A3C42A11BD35}" dt="2022-12-06T10:06:25.669" v="7203" actId="20577"/>
        <pc:sldMkLst>
          <pc:docMk/>
          <pc:sldMk cId="1210644428" sldId="284"/>
        </pc:sldMkLst>
        <pc:spChg chg="add mod">
          <ac:chgData name="Alexandre Vaz Roriz" userId="0438de67-116c-4ac3-a659-eba38c60959d" providerId="ADAL" clId="{BADC3198-4F33-4E1F-AE76-A3C42A11BD35}" dt="2022-12-06T08:37:25.972" v="6560" actId="20577"/>
          <ac:spMkLst>
            <pc:docMk/>
            <pc:sldMk cId="1210644428" sldId="284"/>
            <ac:spMk id="2" creationId="{F015235C-8F89-D16A-0722-3811E279B91F}"/>
          </ac:spMkLst>
        </pc:spChg>
        <pc:spChg chg="mod">
          <ac:chgData name="Alexandre Vaz Roriz" userId="0438de67-116c-4ac3-a659-eba38c60959d" providerId="ADAL" clId="{BADC3198-4F33-4E1F-AE76-A3C42A11BD35}" dt="2022-12-06T10:06:25.669" v="7203" actId="20577"/>
          <ac:spMkLst>
            <pc:docMk/>
            <pc:sldMk cId="1210644428" sldId="284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8:41:47.401" v="6780" actId="115"/>
          <ac:spMkLst>
            <pc:docMk/>
            <pc:sldMk cId="1210644428" sldId="284"/>
            <ac:spMk id="5" creationId="{D96C7B0B-3AF9-6E8C-A6E2-5B36E1634D06}"/>
          </ac:spMkLst>
        </pc:spChg>
      </pc:sldChg>
      <pc:sldChg chg="modSp add mod">
        <pc:chgData name="Alexandre Vaz Roriz" userId="0438de67-116c-4ac3-a659-eba38c60959d" providerId="ADAL" clId="{BADC3198-4F33-4E1F-AE76-A3C42A11BD35}" dt="2022-12-06T11:17:15.100" v="8050" actId="3626"/>
        <pc:sldMkLst>
          <pc:docMk/>
          <pc:sldMk cId="63624841" sldId="285"/>
        </pc:sldMkLst>
        <pc:spChg chg="mod">
          <ac:chgData name="Alexandre Vaz Roriz" userId="0438de67-116c-4ac3-a659-eba38c60959d" providerId="ADAL" clId="{BADC3198-4F33-4E1F-AE76-A3C42A11BD35}" dt="2022-12-06T11:17:15.100" v="8050" actId="3626"/>
          <ac:spMkLst>
            <pc:docMk/>
            <pc:sldMk cId="63624841" sldId="285"/>
            <ac:spMk id="5" creationId="{D96C7B0B-3AF9-6E8C-A6E2-5B36E1634D06}"/>
          </ac:spMkLst>
        </pc:spChg>
      </pc:sldChg>
      <pc:sldChg chg="addSp delSp modSp add mod ord">
        <pc:chgData name="Alexandre Vaz Roriz" userId="0438de67-116c-4ac3-a659-eba38c60959d" providerId="ADAL" clId="{BADC3198-4F33-4E1F-AE76-A3C42A11BD35}" dt="2022-12-06T10:06:33.834" v="7207" actId="20577"/>
        <pc:sldMkLst>
          <pc:docMk/>
          <pc:sldMk cId="1538646577" sldId="286"/>
        </pc:sldMkLst>
        <pc:spChg chg="mod">
          <ac:chgData name="Alexandre Vaz Roriz" userId="0438de67-116c-4ac3-a659-eba38c60959d" providerId="ADAL" clId="{BADC3198-4F33-4E1F-AE76-A3C42A11BD35}" dt="2022-12-06T10:06:33.834" v="7207" actId="20577"/>
          <ac:spMkLst>
            <pc:docMk/>
            <pc:sldMk cId="1538646577" sldId="286"/>
            <ac:spMk id="4" creationId="{DF7011F4-2281-D9E2-2C41-DCEA69B5E521}"/>
          </ac:spMkLst>
        </pc:spChg>
        <pc:spChg chg="del">
          <ac:chgData name="Alexandre Vaz Roriz" userId="0438de67-116c-4ac3-a659-eba38c60959d" providerId="ADAL" clId="{BADC3198-4F33-4E1F-AE76-A3C42A11BD35}" dt="2022-12-05T09:56:07.482" v="2628" actId="478"/>
          <ac:spMkLst>
            <pc:docMk/>
            <pc:sldMk cId="1538646577" sldId="286"/>
            <ac:spMk id="5" creationId="{D96C7B0B-3AF9-6E8C-A6E2-5B36E1634D06}"/>
          </ac:spMkLst>
        </pc:spChg>
        <pc:spChg chg="add mod">
          <ac:chgData name="Alexandre Vaz Roriz" userId="0438de67-116c-4ac3-a659-eba38c60959d" providerId="ADAL" clId="{BADC3198-4F33-4E1F-AE76-A3C42A11BD35}" dt="2022-12-05T09:57:36.789" v="2649" actId="255"/>
          <ac:spMkLst>
            <pc:docMk/>
            <pc:sldMk cId="1538646577" sldId="286"/>
            <ac:spMk id="6" creationId="{BED451D1-0C5B-0EAF-E2EB-64F762ADCA8A}"/>
          </ac:spMkLst>
        </pc:spChg>
        <pc:picChg chg="add mod">
          <ac:chgData name="Alexandre Vaz Roriz" userId="0438de67-116c-4ac3-a659-eba38c60959d" providerId="ADAL" clId="{BADC3198-4F33-4E1F-AE76-A3C42A11BD35}" dt="2022-12-05T09:56:20.182" v="2633" actId="1076"/>
          <ac:picMkLst>
            <pc:docMk/>
            <pc:sldMk cId="1538646577" sldId="286"/>
            <ac:picMk id="3" creationId="{DD70DB3A-7921-8EF7-4326-D519EACAA072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6T10:06:38.339" v="7209" actId="20577"/>
        <pc:sldMkLst>
          <pc:docMk/>
          <pc:sldMk cId="1002857122" sldId="287"/>
        </pc:sldMkLst>
        <pc:spChg chg="add mod">
          <ac:chgData name="Alexandre Vaz Roriz" userId="0438de67-116c-4ac3-a659-eba38c60959d" providerId="ADAL" clId="{BADC3198-4F33-4E1F-AE76-A3C42A11BD35}" dt="2022-12-05T10:14:29.617" v="2704" actId="255"/>
          <ac:spMkLst>
            <pc:docMk/>
            <pc:sldMk cId="1002857122" sldId="287"/>
            <ac:spMk id="2" creationId="{EDF301FF-09CE-BA78-E7EE-88CFC4D40CB7}"/>
          </ac:spMkLst>
        </pc:spChg>
        <pc:spChg chg="mod">
          <ac:chgData name="Alexandre Vaz Roriz" userId="0438de67-116c-4ac3-a659-eba38c60959d" providerId="ADAL" clId="{BADC3198-4F33-4E1F-AE76-A3C42A11BD35}" dt="2022-12-06T10:06:38.339" v="7209" actId="20577"/>
          <ac:spMkLst>
            <pc:docMk/>
            <pc:sldMk cId="1002857122" sldId="287"/>
            <ac:spMk id="4" creationId="{DF7011F4-2281-D9E2-2C41-DCEA69B5E521}"/>
          </ac:spMkLst>
        </pc:spChg>
        <pc:spChg chg="del">
          <ac:chgData name="Alexandre Vaz Roriz" userId="0438de67-116c-4ac3-a659-eba38c60959d" providerId="ADAL" clId="{BADC3198-4F33-4E1F-AE76-A3C42A11BD35}" dt="2022-12-05T10:09:13.890" v="2657" actId="478"/>
          <ac:spMkLst>
            <pc:docMk/>
            <pc:sldMk cId="1002857122" sldId="287"/>
            <ac:spMk id="6" creationId="{BED451D1-0C5B-0EAF-E2EB-64F762ADCA8A}"/>
          </ac:spMkLst>
        </pc:spChg>
        <pc:picChg chg="del mod">
          <ac:chgData name="Alexandre Vaz Roriz" userId="0438de67-116c-4ac3-a659-eba38c60959d" providerId="ADAL" clId="{BADC3198-4F33-4E1F-AE76-A3C42A11BD35}" dt="2022-12-05T10:09:00.222" v="2652" actId="478"/>
          <ac:picMkLst>
            <pc:docMk/>
            <pc:sldMk cId="1002857122" sldId="287"/>
            <ac:picMk id="3" creationId="{DD70DB3A-7921-8EF7-4326-D519EACAA072}"/>
          </ac:picMkLst>
        </pc:picChg>
        <pc:picChg chg="add mod">
          <ac:chgData name="Alexandre Vaz Roriz" userId="0438de67-116c-4ac3-a659-eba38c60959d" providerId="ADAL" clId="{BADC3198-4F33-4E1F-AE76-A3C42A11BD35}" dt="2022-12-05T10:09:32.947" v="2662" actId="1076"/>
          <ac:picMkLst>
            <pc:docMk/>
            <pc:sldMk cId="1002857122" sldId="287"/>
            <ac:picMk id="5" creationId="{7D8DB264-E1C3-3F0C-8628-AA1A92FAD3D9}"/>
          </ac:picMkLst>
        </pc:picChg>
      </pc:sldChg>
      <pc:sldChg chg="addSp modSp add del mod setBg">
        <pc:chgData name="Alexandre Vaz Roriz" userId="0438de67-116c-4ac3-a659-eba38c60959d" providerId="ADAL" clId="{BADC3198-4F33-4E1F-AE76-A3C42A11BD35}" dt="2022-12-05T21:25:17.683" v="2963" actId="47"/>
        <pc:sldMkLst>
          <pc:docMk/>
          <pc:sldMk cId="781249323" sldId="288"/>
        </pc:sldMkLst>
        <pc:spChg chg="mod">
          <ac:chgData name="Alexandre Vaz Roriz" userId="0438de67-116c-4ac3-a659-eba38c60959d" providerId="ADAL" clId="{BADC3198-4F33-4E1F-AE76-A3C42A11BD35}" dt="2022-12-05T21:20:20.448" v="2815" actId="26606"/>
          <ac:spMkLst>
            <pc:docMk/>
            <pc:sldMk cId="781249323" sldId="288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5T21:23:18.455" v="2931" actId="21"/>
          <ac:spMkLst>
            <pc:docMk/>
            <pc:sldMk cId="781249323" sldId="288"/>
            <ac:spMk id="5" creationId="{D96C7B0B-3AF9-6E8C-A6E2-5B36E1634D06}"/>
          </ac:spMkLst>
        </pc:spChg>
        <pc:spChg chg="add">
          <ac:chgData name="Alexandre Vaz Roriz" userId="0438de67-116c-4ac3-a659-eba38c60959d" providerId="ADAL" clId="{BADC3198-4F33-4E1F-AE76-A3C42A11BD35}" dt="2022-12-05T21:20:20.448" v="2815" actId="26606"/>
          <ac:spMkLst>
            <pc:docMk/>
            <pc:sldMk cId="781249323" sldId="288"/>
            <ac:spMk id="10" creationId="{9427AF5F-9A0E-42B7-A252-FD64C9885F9C}"/>
          </ac:spMkLst>
        </pc:spChg>
        <pc:picChg chg="add mod">
          <ac:chgData name="Alexandre Vaz Roriz" userId="0438de67-116c-4ac3-a659-eba38c60959d" providerId="ADAL" clId="{BADC3198-4F33-4E1F-AE76-A3C42A11BD35}" dt="2022-12-05T21:24:45.046" v="2956" actId="1076"/>
          <ac:picMkLst>
            <pc:docMk/>
            <pc:sldMk cId="781249323" sldId="288"/>
            <ac:picMk id="3" creationId="{051EA496-B52F-3BF4-CD13-1ED66646F606}"/>
          </ac:picMkLst>
        </pc:picChg>
      </pc:sldChg>
      <pc:sldChg chg="addSp delSp modSp add mod setBg">
        <pc:chgData name="Alexandre Vaz Roriz" userId="0438de67-116c-4ac3-a659-eba38c60959d" providerId="ADAL" clId="{BADC3198-4F33-4E1F-AE76-A3C42A11BD35}" dt="2022-12-06T01:36:46.778" v="5585" actId="1076"/>
        <pc:sldMkLst>
          <pc:docMk/>
          <pc:sldMk cId="1439869345" sldId="289"/>
        </pc:sldMkLst>
        <pc:spChg chg="mod">
          <ac:chgData name="Alexandre Vaz Roriz" userId="0438de67-116c-4ac3-a659-eba38c60959d" providerId="ADAL" clId="{BADC3198-4F33-4E1F-AE76-A3C42A11BD35}" dt="2022-12-05T21:24:56.773" v="2959" actId="26606"/>
          <ac:spMkLst>
            <pc:docMk/>
            <pc:sldMk cId="1439869345" sldId="289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1:36:30.486" v="5582" actId="1036"/>
          <ac:spMkLst>
            <pc:docMk/>
            <pc:sldMk cId="1439869345" sldId="289"/>
            <ac:spMk id="5" creationId="{D96C7B0B-3AF9-6E8C-A6E2-5B36E1634D06}"/>
          </ac:spMkLst>
        </pc:spChg>
        <pc:spChg chg="add del">
          <ac:chgData name="Alexandre Vaz Roriz" userId="0438de67-116c-4ac3-a659-eba38c60959d" providerId="ADAL" clId="{BADC3198-4F33-4E1F-AE76-A3C42A11BD35}" dt="2022-12-05T21:24:56.773" v="2959" actId="26606"/>
          <ac:spMkLst>
            <pc:docMk/>
            <pc:sldMk cId="1439869345" sldId="289"/>
            <ac:spMk id="10" creationId="{9427AF5F-9A0E-42B7-A252-FD64C9885F9C}"/>
          </ac:spMkLst>
        </pc:spChg>
        <pc:picChg chg="add mod">
          <ac:chgData name="Alexandre Vaz Roriz" userId="0438de67-116c-4ac3-a659-eba38c60959d" providerId="ADAL" clId="{BADC3198-4F33-4E1F-AE76-A3C42A11BD35}" dt="2022-12-06T01:36:46.778" v="5585" actId="1076"/>
          <ac:picMkLst>
            <pc:docMk/>
            <pc:sldMk cId="1439869345" sldId="289"/>
            <ac:picMk id="2" creationId="{161F6118-5DF9-0CF6-22D1-5C50C2E68B2F}"/>
          </ac:picMkLst>
        </pc:picChg>
      </pc:sldChg>
      <pc:sldChg chg="modSp add mod">
        <pc:chgData name="Alexandre Vaz Roriz" userId="0438de67-116c-4ac3-a659-eba38c60959d" providerId="ADAL" clId="{BADC3198-4F33-4E1F-AE76-A3C42A11BD35}" dt="2022-12-06T01:41:42.840" v="5586" actId="20577"/>
        <pc:sldMkLst>
          <pc:docMk/>
          <pc:sldMk cId="2367834365" sldId="290"/>
        </pc:sldMkLst>
        <pc:spChg chg="mod">
          <ac:chgData name="Alexandre Vaz Roriz" userId="0438de67-116c-4ac3-a659-eba38c60959d" providerId="ADAL" clId="{BADC3198-4F33-4E1F-AE76-A3C42A11BD35}" dt="2022-12-05T23:43:20.040" v="3906"/>
          <ac:spMkLst>
            <pc:docMk/>
            <pc:sldMk cId="2367834365" sldId="290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1:41:42.840" v="5586" actId="20577"/>
          <ac:spMkLst>
            <pc:docMk/>
            <pc:sldMk cId="2367834365" sldId="290"/>
            <ac:spMk id="5" creationId="{D96C7B0B-3AF9-6E8C-A6E2-5B36E1634D06}"/>
          </ac:spMkLst>
        </pc:spChg>
      </pc:sldChg>
      <pc:sldChg chg="add del">
        <pc:chgData name="Alexandre Vaz Roriz" userId="0438de67-116c-4ac3-a659-eba38c60959d" providerId="ADAL" clId="{BADC3198-4F33-4E1F-AE76-A3C42A11BD35}" dt="2022-12-05T22:21:34.768" v="3247" actId="2696"/>
        <pc:sldMkLst>
          <pc:docMk/>
          <pc:sldMk cId="2963179464" sldId="290"/>
        </pc:sldMkLst>
      </pc:sldChg>
      <pc:sldChg chg="modSp add mod ord">
        <pc:chgData name="Alexandre Vaz Roriz" userId="0438de67-116c-4ac3-a659-eba38c60959d" providerId="ADAL" clId="{BADC3198-4F33-4E1F-AE76-A3C42A11BD35}" dt="2022-12-06T08:23:46.279" v="6398" actId="20577"/>
        <pc:sldMkLst>
          <pc:docMk/>
          <pc:sldMk cId="1061162403" sldId="291"/>
        </pc:sldMkLst>
        <pc:spChg chg="mod">
          <ac:chgData name="Alexandre Vaz Roriz" userId="0438de67-116c-4ac3-a659-eba38c60959d" providerId="ADAL" clId="{BADC3198-4F33-4E1F-AE76-A3C42A11BD35}" dt="2022-12-05T23:43:54.364" v="3926" actId="20577"/>
          <ac:spMkLst>
            <pc:docMk/>
            <pc:sldMk cId="1061162403" sldId="291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8:23:46.279" v="6398" actId="20577"/>
          <ac:spMkLst>
            <pc:docMk/>
            <pc:sldMk cId="1061162403" sldId="291"/>
            <ac:spMk id="5" creationId="{D96C7B0B-3AF9-6E8C-A6E2-5B36E1634D06}"/>
          </ac:spMkLst>
        </pc:spChg>
      </pc:sldChg>
      <pc:sldChg chg="addSp modSp add mod">
        <pc:chgData name="Alexandre Vaz Roriz" userId="0438de67-116c-4ac3-a659-eba38c60959d" providerId="ADAL" clId="{BADC3198-4F33-4E1F-AE76-A3C42A11BD35}" dt="2022-12-06T01:42:57.779" v="5607" actId="1038"/>
        <pc:sldMkLst>
          <pc:docMk/>
          <pc:sldMk cId="552601388" sldId="292"/>
        </pc:sldMkLst>
        <pc:spChg chg="add mod">
          <ac:chgData name="Alexandre Vaz Roriz" userId="0438de67-116c-4ac3-a659-eba38c60959d" providerId="ADAL" clId="{BADC3198-4F33-4E1F-AE76-A3C42A11BD35}" dt="2022-12-06T00:07:39.893" v="4248" actId="1076"/>
          <ac:spMkLst>
            <pc:docMk/>
            <pc:sldMk cId="552601388" sldId="292"/>
            <ac:spMk id="2" creationId="{E267A6CB-7D58-EAB5-90E9-ADE742070B0E}"/>
          </ac:spMkLst>
        </pc:spChg>
        <pc:spChg chg="mod">
          <ac:chgData name="Alexandre Vaz Roriz" userId="0438de67-116c-4ac3-a659-eba38c60959d" providerId="ADAL" clId="{BADC3198-4F33-4E1F-AE76-A3C42A11BD35}" dt="2022-12-06T01:42:57.779" v="5607" actId="1038"/>
          <ac:spMkLst>
            <pc:docMk/>
            <pc:sldMk cId="552601388" sldId="292"/>
            <ac:spMk id="5" creationId="{D96C7B0B-3AF9-6E8C-A6E2-5B36E1634D06}"/>
          </ac:spMkLst>
        </pc:spChg>
      </pc:sldChg>
      <pc:sldChg chg="addSp delSp modSp add mod">
        <pc:chgData name="Alexandre Vaz Roriz" userId="0438de67-116c-4ac3-a659-eba38c60959d" providerId="ADAL" clId="{BADC3198-4F33-4E1F-AE76-A3C42A11BD35}" dt="2022-12-06T00:31:33.634" v="4554" actId="207"/>
        <pc:sldMkLst>
          <pc:docMk/>
          <pc:sldMk cId="2518400817" sldId="293"/>
        </pc:sldMkLst>
        <pc:spChg chg="add mod">
          <ac:chgData name="Alexandre Vaz Roriz" userId="0438de67-116c-4ac3-a659-eba38c60959d" providerId="ADAL" clId="{BADC3198-4F33-4E1F-AE76-A3C42A11BD35}" dt="2022-12-06T00:31:33.634" v="4554" actId="207"/>
          <ac:spMkLst>
            <pc:docMk/>
            <pc:sldMk cId="2518400817" sldId="293"/>
            <ac:spMk id="2" creationId="{2167D0FF-BE3C-7C40-537C-909AAAF687CD}"/>
          </ac:spMkLst>
        </pc:spChg>
        <pc:spChg chg="mod">
          <ac:chgData name="Alexandre Vaz Roriz" userId="0438de67-116c-4ac3-a659-eba38c60959d" providerId="ADAL" clId="{BADC3198-4F33-4E1F-AE76-A3C42A11BD35}" dt="2022-12-06T00:26:49.538" v="4443" actId="20577"/>
          <ac:spMkLst>
            <pc:docMk/>
            <pc:sldMk cId="2518400817" sldId="293"/>
            <ac:spMk id="5" creationId="{D96C7B0B-3AF9-6E8C-A6E2-5B36E1634D06}"/>
          </ac:spMkLst>
        </pc:spChg>
        <pc:graphicFrameChg chg="add del mod">
          <ac:chgData name="Alexandre Vaz Roriz" userId="0438de67-116c-4ac3-a659-eba38c60959d" providerId="ADAL" clId="{BADC3198-4F33-4E1F-AE76-A3C42A11BD35}" dt="2022-12-06T00:27:38.668" v="4448" actId="478"/>
          <ac:graphicFrameMkLst>
            <pc:docMk/>
            <pc:sldMk cId="2518400817" sldId="293"/>
            <ac:graphicFrameMk id="3" creationId="{1BB433B1-1377-C61B-0A20-C306598FF4E2}"/>
          </ac:graphicFrameMkLst>
        </pc:graphicFrameChg>
      </pc:sldChg>
      <pc:sldChg chg="modSp add mod">
        <pc:chgData name="Alexandre Vaz Roriz" userId="0438de67-116c-4ac3-a659-eba38c60959d" providerId="ADAL" clId="{BADC3198-4F33-4E1F-AE76-A3C42A11BD35}" dt="2022-12-06T01:45:47.790" v="5615" actId="313"/>
        <pc:sldMkLst>
          <pc:docMk/>
          <pc:sldMk cId="2986905575" sldId="294"/>
        </pc:sldMkLst>
        <pc:spChg chg="mod">
          <ac:chgData name="Alexandre Vaz Roriz" userId="0438de67-116c-4ac3-a659-eba38c60959d" providerId="ADAL" clId="{BADC3198-4F33-4E1F-AE76-A3C42A11BD35}" dt="2022-12-06T00:32:55.822" v="4583" actId="20577"/>
          <ac:spMkLst>
            <pc:docMk/>
            <pc:sldMk cId="2986905575" sldId="294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1:45:47.790" v="5615" actId="313"/>
          <ac:spMkLst>
            <pc:docMk/>
            <pc:sldMk cId="2986905575" sldId="294"/>
            <ac:spMk id="5" creationId="{D96C7B0B-3AF9-6E8C-A6E2-5B36E1634D06}"/>
          </ac:spMkLst>
        </pc:spChg>
      </pc:sldChg>
      <pc:sldChg chg="modSp add mod">
        <pc:chgData name="Alexandre Vaz Roriz" userId="0438de67-116c-4ac3-a659-eba38c60959d" providerId="ADAL" clId="{BADC3198-4F33-4E1F-AE76-A3C42A11BD35}" dt="2022-12-06T01:00:38.817" v="4985" actId="20577"/>
        <pc:sldMkLst>
          <pc:docMk/>
          <pc:sldMk cId="1927617114" sldId="295"/>
        </pc:sldMkLst>
        <pc:spChg chg="mod">
          <ac:chgData name="Alexandre Vaz Roriz" userId="0438de67-116c-4ac3-a659-eba38c60959d" providerId="ADAL" clId="{BADC3198-4F33-4E1F-AE76-A3C42A11BD35}" dt="2022-12-06T00:56:31.744" v="4901" actId="20577"/>
          <ac:spMkLst>
            <pc:docMk/>
            <pc:sldMk cId="1927617114" sldId="295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1:00:38.817" v="4985" actId="20577"/>
          <ac:spMkLst>
            <pc:docMk/>
            <pc:sldMk cId="1927617114" sldId="295"/>
            <ac:spMk id="5" creationId="{D96C7B0B-3AF9-6E8C-A6E2-5B36E1634D06}"/>
          </ac:spMkLst>
        </pc:spChg>
      </pc:sldChg>
      <pc:sldChg chg="delSp modSp add mod">
        <pc:chgData name="Alexandre Vaz Roriz" userId="0438de67-116c-4ac3-a659-eba38c60959d" providerId="ADAL" clId="{BADC3198-4F33-4E1F-AE76-A3C42A11BD35}" dt="2022-12-06T02:05:41.868" v="5668" actId="20577"/>
        <pc:sldMkLst>
          <pc:docMk/>
          <pc:sldMk cId="3941615540" sldId="296"/>
        </pc:sldMkLst>
        <pc:spChg chg="del">
          <ac:chgData name="Alexandre Vaz Roriz" userId="0438de67-116c-4ac3-a659-eba38c60959d" providerId="ADAL" clId="{BADC3198-4F33-4E1F-AE76-A3C42A11BD35}" dt="2022-12-06T02:05:21.998" v="5666" actId="478"/>
          <ac:spMkLst>
            <pc:docMk/>
            <pc:sldMk cId="3941615540" sldId="296"/>
            <ac:spMk id="2" creationId="{2167D0FF-BE3C-7C40-537C-909AAAF687CD}"/>
          </ac:spMkLst>
        </pc:spChg>
        <pc:spChg chg="mod">
          <ac:chgData name="Alexandre Vaz Roriz" userId="0438de67-116c-4ac3-a659-eba38c60959d" providerId="ADAL" clId="{BADC3198-4F33-4E1F-AE76-A3C42A11BD35}" dt="2022-12-06T01:53:22.810" v="5621" actId="20577"/>
          <ac:spMkLst>
            <pc:docMk/>
            <pc:sldMk cId="3941615540" sldId="296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2:05:41.868" v="5668" actId="20577"/>
          <ac:spMkLst>
            <pc:docMk/>
            <pc:sldMk cId="3941615540" sldId="296"/>
            <ac:spMk id="5" creationId="{D96C7B0B-3AF9-6E8C-A6E2-5B36E1634D06}"/>
          </ac:spMkLst>
        </pc:spChg>
      </pc:sldChg>
      <pc:sldChg chg="addSp delSp modSp add mod">
        <pc:chgData name="Alexandre Vaz Roriz" userId="0438de67-116c-4ac3-a659-eba38c60959d" providerId="ADAL" clId="{BADC3198-4F33-4E1F-AE76-A3C42A11BD35}" dt="2022-12-06T02:06:48.343" v="5672"/>
        <pc:sldMkLst>
          <pc:docMk/>
          <pc:sldMk cId="2290178306" sldId="297"/>
        </pc:sldMkLst>
        <pc:spChg chg="mod">
          <ac:chgData name="Alexandre Vaz Roriz" userId="0438de67-116c-4ac3-a659-eba38c60959d" providerId="ADAL" clId="{BADC3198-4F33-4E1F-AE76-A3C42A11BD35}" dt="2022-12-06T02:06:48.343" v="5672"/>
          <ac:spMkLst>
            <pc:docMk/>
            <pc:sldMk cId="2290178306" sldId="297"/>
            <ac:spMk id="4" creationId="{00000000-0000-0000-0000-000000000000}"/>
          </ac:spMkLst>
        </pc:spChg>
        <pc:picChg chg="del">
          <ac:chgData name="Alexandre Vaz Roriz" userId="0438de67-116c-4ac3-a659-eba38c60959d" providerId="ADAL" clId="{BADC3198-4F33-4E1F-AE76-A3C42A11BD35}" dt="2022-12-06T02:06:30.384" v="5669" actId="478"/>
          <ac:picMkLst>
            <pc:docMk/>
            <pc:sldMk cId="2290178306" sldId="297"/>
            <ac:picMk id="3" creationId="{F6CA2122-7576-A15C-BB74-39D34F053329}"/>
          </ac:picMkLst>
        </pc:picChg>
        <pc:picChg chg="add mod">
          <ac:chgData name="Alexandre Vaz Roriz" userId="0438de67-116c-4ac3-a659-eba38c60959d" providerId="ADAL" clId="{BADC3198-4F33-4E1F-AE76-A3C42A11BD35}" dt="2022-12-06T02:06:34.580" v="5671" actId="1076"/>
          <ac:picMkLst>
            <pc:docMk/>
            <pc:sldMk cId="2290178306" sldId="297"/>
            <ac:picMk id="6" creationId="{3E544B83-9371-EC64-DC6E-29832A904575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6T01:02:48.932" v="4992" actId="1076"/>
        <pc:sldMkLst>
          <pc:docMk/>
          <pc:sldMk cId="84658870" sldId="298"/>
        </pc:sldMkLst>
        <pc:spChg chg="del">
          <ac:chgData name="Alexandre Vaz Roriz" userId="0438de67-116c-4ac3-a659-eba38c60959d" providerId="ADAL" clId="{BADC3198-4F33-4E1F-AE76-A3C42A11BD35}" dt="2022-12-06T01:02:26.259" v="4987" actId="478"/>
          <ac:spMkLst>
            <pc:docMk/>
            <pc:sldMk cId="84658870" sldId="298"/>
            <ac:spMk id="5" creationId="{D96C7B0B-3AF9-6E8C-A6E2-5B36E1634D06}"/>
          </ac:spMkLst>
        </pc:spChg>
        <pc:picChg chg="add mod">
          <ac:chgData name="Alexandre Vaz Roriz" userId="0438de67-116c-4ac3-a659-eba38c60959d" providerId="ADAL" clId="{BADC3198-4F33-4E1F-AE76-A3C42A11BD35}" dt="2022-12-06T01:02:48.932" v="4992" actId="1076"/>
          <ac:picMkLst>
            <pc:docMk/>
            <pc:sldMk cId="84658870" sldId="298"/>
            <ac:picMk id="3" creationId="{F55C2F46-1AF6-7DFE-4DB8-C7A805679FF3}"/>
          </ac:picMkLst>
        </pc:picChg>
      </pc:sldChg>
      <pc:sldChg chg="modSp add mod">
        <pc:chgData name="Alexandre Vaz Roriz" userId="0438de67-116c-4ac3-a659-eba38c60959d" providerId="ADAL" clId="{BADC3198-4F33-4E1F-AE76-A3C42A11BD35}" dt="2022-12-06T01:15:24.600" v="5350" actId="20577"/>
        <pc:sldMkLst>
          <pc:docMk/>
          <pc:sldMk cId="1188176574" sldId="299"/>
        </pc:sldMkLst>
        <pc:spChg chg="mod">
          <ac:chgData name="Alexandre Vaz Roriz" userId="0438de67-116c-4ac3-a659-eba38c60959d" providerId="ADAL" clId="{BADC3198-4F33-4E1F-AE76-A3C42A11BD35}" dt="2022-12-06T01:08:50.866" v="5069" actId="20577"/>
          <ac:spMkLst>
            <pc:docMk/>
            <pc:sldMk cId="1188176574" sldId="299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1:15:24.600" v="5350" actId="20577"/>
          <ac:spMkLst>
            <pc:docMk/>
            <pc:sldMk cId="1188176574" sldId="299"/>
            <ac:spMk id="5" creationId="{D96C7B0B-3AF9-6E8C-A6E2-5B36E1634D06}"/>
          </ac:spMkLst>
        </pc:spChg>
      </pc:sldChg>
      <pc:sldChg chg="addSp delSp modSp add mod">
        <pc:chgData name="Alexandre Vaz Roriz" userId="0438de67-116c-4ac3-a659-eba38c60959d" providerId="ADAL" clId="{BADC3198-4F33-4E1F-AE76-A3C42A11BD35}" dt="2022-12-06T01:15:44.455" v="5351"/>
        <pc:sldMkLst>
          <pc:docMk/>
          <pc:sldMk cId="1691175115" sldId="300"/>
        </pc:sldMkLst>
        <pc:spChg chg="mod">
          <ac:chgData name="Alexandre Vaz Roriz" userId="0438de67-116c-4ac3-a659-eba38c60959d" providerId="ADAL" clId="{BADC3198-4F33-4E1F-AE76-A3C42A11BD35}" dt="2022-12-06T01:15:44.455" v="5351"/>
          <ac:spMkLst>
            <pc:docMk/>
            <pc:sldMk cId="1691175115" sldId="300"/>
            <ac:spMk id="4" creationId="{DF7011F4-2281-D9E2-2C41-DCEA69B5E521}"/>
          </ac:spMkLst>
        </pc:spChg>
        <pc:picChg chg="del">
          <ac:chgData name="Alexandre Vaz Roriz" userId="0438de67-116c-4ac3-a659-eba38c60959d" providerId="ADAL" clId="{BADC3198-4F33-4E1F-AE76-A3C42A11BD35}" dt="2022-12-06T01:05:06.327" v="4994" actId="478"/>
          <ac:picMkLst>
            <pc:docMk/>
            <pc:sldMk cId="1691175115" sldId="300"/>
            <ac:picMk id="3" creationId="{F55C2F46-1AF6-7DFE-4DB8-C7A805679FF3}"/>
          </ac:picMkLst>
        </pc:picChg>
        <pc:picChg chg="add mod">
          <ac:chgData name="Alexandre Vaz Roriz" userId="0438de67-116c-4ac3-a659-eba38c60959d" providerId="ADAL" clId="{BADC3198-4F33-4E1F-AE76-A3C42A11BD35}" dt="2022-12-06T01:05:28.823" v="5061" actId="1036"/>
          <ac:picMkLst>
            <pc:docMk/>
            <pc:sldMk cId="1691175115" sldId="300"/>
            <ac:picMk id="5" creationId="{8D59C126-CC39-A426-587C-BC742500CB65}"/>
          </ac:picMkLst>
        </pc:picChg>
      </pc:sldChg>
      <pc:sldChg chg="modSp add mod ord">
        <pc:chgData name="Alexandre Vaz Roriz" userId="0438de67-116c-4ac3-a659-eba38c60959d" providerId="ADAL" clId="{BADC3198-4F33-4E1F-AE76-A3C42A11BD35}" dt="2022-12-06T14:05:33.490" v="9669"/>
        <pc:sldMkLst>
          <pc:docMk/>
          <pc:sldMk cId="2048803604" sldId="301"/>
        </pc:sldMkLst>
        <pc:spChg chg="mod">
          <ac:chgData name="Alexandre Vaz Roriz" userId="0438de67-116c-4ac3-a659-eba38c60959d" providerId="ADAL" clId="{BADC3198-4F33-4E1F-AE76-A3C42A11BD35}" dt="2022-12-06T14:05:25.398" v="9667" actId="20577"/>
          <ac:spMkLst>
            <pc:docMk/>
            <pc:sldMk cId="2048803604" sldId="301"/>
            <ac:spMk id="2" creationId="{92239CD2-C4D4-CE53-720F-B7F6AAF4C996}"/>
          </ac:spMkLst>
        </pc:spChg>
      </pc:sldChg>
      <pc:sldChg chg="addSp modSp new mod setBg">
        <pc:chgData name="Alexandre Vaz Roriz" userId="0438de67-116c-4ac3-a659-eba38c60959d" providerId="ADAL" clId="{BADC3198-4F33-4E1F-AE76-A3C42A11BD35}" dt="2022-12-06T01:31:21.844" v="5488" actId="1076"/>
        <pc:sldMkLst>
          <pc:docMk/>
          <pc:sldMk cId="295734247" sldId="302"/>
        </pc:sldMkLst>
        <pc:picChg chg="add mod">
          <ac:chgData name="Alexandre Vaz Roriz" userId="0438de67-116c-4ac3-a659-eba38c60959d" providerId="ADAL" clId="{BADC3198-4F33-4E1F-AE76-A3C42A11BD35}" dt="2022-12-06T01:31:21.844" v="5488" actId="1076"/>
          <ac:picMkLst>
            <pc:docMk/>
            <pc:sldMk cId="295734247" sldId="302"/>
            <ac:picMk id="3" creationId="{52043FFB-9890-FA5E-8ECD-20E3138F9E7A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6T02:15:10.639" v="5862"/>
        <pc:sldMkLst>
          <pc:docMk/>
          <pc:sldMk cId="257029174" sldId="303"/>
        </pc:sldMkLst>
        <pc:spChg chg="mod">
          <ac:chgData name="Alexandre Vaz Roriz" userId="0438de67-116c-4ac3-a659-eba38c60959d" providerId="ADAL" clId="{BADC3198-4F33-4E1F-AE76-A3C42A11BD35}" dt="2022-12-06T02:15:10.639" v="5862"/>
          <ac:spMkLst>
            <pc:docMk/>
            <pc:sldMk cId="257029174" sldId="303"/>
            <ac:spMk id="4" creationId="{00000000-0000-0000-0000-000000000000}"/>
          </ac:spMkLst>
        </pc:spChg>
        <pc:picChg chg="add mod">
          <ac:chgData name="Alexandre Vaz Roriz" userId="0438de67-116c-4ac3-a659-eba38c60959d" providerId="ADAL" clId="{BADC3198-4F33-4E1F-AE76-A3C42A11BD35}" dt="2022-12-06T02:09:10.432" v="5680" actId="1076"/>
          <ac:picMkLst>
            <pc:docMk/>
            <pc:sldMk cId="257029174" sldId="303"/>
            <ac:picMk id="3" creationId="{EFCDABC1-5DC8-2CC5-CA59-9B0102615738}"/>
          </ac:picMkLst>
        </pc:picChg>
        <pc:picChg chg="del">
          <ac:chgData name="Alexandre Vaz Roriz" userId="0438de67-116c-4ac3-a659-eba38c60959d" providerId="ADAL" clId="{BADC3198-4F33-4E1F-AE76-A3C42A11BD35}" dt="2022-12-06T02:08:50.059" v="5674" actId="478"/>
          <ac:picMkLst>
            <pc:docMk/>
            <pc:sldMk cId="257029174" sldId="303"/>
            <ac:picMk id="6" creationId="{3E544B83-9371-EC64-DC6E-29832A904575}"/>
          </ac:picMkLst>
        </pc:picChg>
      </pc:sldChg>
      <pc:sldChg chg="modSp add mod ord">
        <pc:chgData name="Alexandre Vaz Roriz" userId="0438de67-116c-4ac3-a659-eba38c60959d" providerId="ADAL" clId="{BADC3198-4F33-4E1F-AE76-A3C42A11BD35}" dt="2022-12-06T02:15:34.013" v="5877" actId="6549"/>
        <pc:sldMkLst>
          <pc:docMk/>
          <pc:sldMk cId="2805295221" sldId="304"/>
        </pc:sldMkLst>
        <pc:spChg chg="mod">
          <ac:chgData name="Alexandre Vaz Roriz" userId="0438de67-116c-4ac3-a659-eba38c60959d" providerId="ADAL" clId="{BADC3198-4F33-4E1F-AE76-A3C42A11BD35}" dt="2022-12-06T02:10:21.833" v="5722" actId="1037"/>
          <ac:spMkLst>
            <pc:docMk/>
            <pc:sldMk cId="2805295221" sldId="304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2:15:34.013" v="5877" actId="6549"/>
          <ac:spMkLst>
            <pc:docMk/>
            <pc:sldMk cId="2805295221" sldId="304"/>
            <ac:spMk id="5" creationId="{D96C7B0B-3AF9-6E8C-A6E2-5B36E1634D06}"/>
          </ac:spMkLst>
        </pc:spChg>
      </pc:sldChg>
      <pc:sldChg chg="addSp modSp new mod">
        <pc:chgData name="Alexandre Vaz Roriz" userId="0438de67-116c-4ac3-a659-eba38c60959d" providerId="ADAL" clId="{BADC3198-4F33-4E1F-AE76-A3C42A11BD35}" dt="2022-12-06T10:40:54.196" v="7578" actId="14100"/>
        <pc:sldMkLst>
          <pc:docMk/>
          <pc:sldMk cId="1725828023" sldId="305"/>
        </pc:sldMkLst>
        <pc:spChg chg="mod">
          <ac:chgData name="Alexandre Vaz Roriz" userId="0438de67-116c-4ac3-a659-eba38c60959d" providerId="ADAL" clId="{BADC3198-4F33-4E1F-AE76-A3C42A11BD35}" dt="2022-12-06T10:14:29.645" v="7218" actId="20577"/>
          <ac:spMkLst>
            <pc:docMk/>
            <pc:sldMk cId="1725828023" sldId="305"/>
            <ac:spMk id="2" creationId="{DAB033AB-3C4A-EF9C-26A2-273341A79403}"/>
          </ac:spMkLst>
        </pc:spChg>
        <pc:spChg chg="add mod">
          <ac:chgData name="Alexandre Vaz Roriz" userId="0438de67-116c-4ac3-a659-eba38c60959d" providerId="ADAL" clId="{BADC3198-4F33-4E1F-AE76-A3C42A11BD35}" dt="2022-12-06T10:40:54.196" v="7578" actId="14100"/>
          <ac:spMkLst>
            <pc:docMk/>
            <pc:sldMk cId="1725828023" sldId="305"/>
            <ac:spMk id="5" creationId="{355C9859-A030-E386-2F1D-01CC515840AD}"/>
          </ac:spMkLst>
        </pc:spChg>
        <pc:picChg chg="add mod">
          <ac:chgData name="Alexandre Vaz Roriz" userId="0438de67-116c-4ac3-a659-eba38c60959d" providerId="ADAL" clId="{BADC3198-4F33-4E1F-AE76-A3C42A11BD35}" dt="2022-12-06T10:40:02.804" v="7558" actId="1076"/>
          <ac:picMkLst>
            <pc:docMk/>
            <pc:sldMk cId="1725828023" sldId="305"/>
            <ac:picMk id="4" creationId="{6425922F-D2B5-4776-B1EB-BC5245AA5D47}"/>
          </ac:picMkLst>
        </pc:picChg>
      </pc:sldChg>
      <pc:sldChg chg="modSp add mod">
        <pc:chgData name="Alexandre Vaz Roriz" userId="0438de67-116c-4ac3-a659-eba38c60959d" providerId="ADAL" clId="{BADC3198-4F33-4E1F-AE76-A3C42A11BD35}" dt="2022-12-06T10:06:22.332" v="7201" actId="20577"/>
        <pc:sldMkLst>
          <pc:docMk/>
          <pc:sldMk cId="3503131728" sldId="306"/>
        </pc:sldMkLst>
        <pc:spChg chg="mod">
          <ac:chgData name="Alexandre Vaz Roriz" userId="0438de67-116c-4ac3-a659-eba38c60959d" providerId="ADAL" clId="{BADC3198-4F33-4E1F-AE76-A3C42A11BD35}" dt="2022-12-06T08:37:41.307" v="6564" actId="20577"/>
          <ac:spMkLst>
            <pc:docMk/>
            <pc:sldMk cId="3503131728" sldId="306"/>
            <ac:spMk id="2" creationId="{F015235C-8F89-D16A-0722-3811E279B91F}"/>
          </ac:spMkLst>
        </pc:spChg>
        <pc:spChg chg="mod">
          <ac:chgData name="Alexandre Vaz Roriz" userId="0438de67-116c-4ac3-a659-eba38c60959d" providerId="ADAL" clId="{BADC3198-4F33-4E1F-AE76-A3C42A11BD35}" dt="2022-12-06T10:06:22.332" v="7201" actId="20577"/>
          <ac:spMkLst>
            <pc:docMk/>
            <pc:sldMk cId="3503131728" sldId="306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8:41:25.044" v="6779" actId="1036"/>
          <ac:spMkLst>
            <pc:docMk/>
            <pc:sldMk cId="3503131728" sldId="306"/>
            <ac:spMk id="5" creationId="{D96C7B0B-3AF9-6E8C-A6E2-5B36E1634D06}"/>
          </ac:spMkLst>
        </pc:spChg>
      </pc:sldChg>
      <pc:sldChg chg="add del">
        <pc:chgData name="Alexandre Vaz Roriz" userId="0438de67-116c-4ac3-a659-eba38c60959d" providerId="ADAL" clId="{BADC3198-4F33-4E1F-AE76-A3C42A11BD35}" dt="2022-12-06T10:13:30.717" v="7210" actId="47"/>
        <pc:sldMkLst>
          <pc:docMk/>
          <pc:sldMk cId="3948362790" sldId="307"/>
        </pc:sldMkLst>
      </pc:sldChg>
      <pc:sldChg chg="addSp delSp modSp add mod">
        <pc:chgData name="Alexandre Vaz Roriz" userId="0438de67-116c-4ac3-a659-eba38c60959d" providerId="ADAL" clId="{BADC3198-4F33-4E1F-AE76-A3C42A11BD35}" dt="2022-12-06T10:41:00.503" v="7579" actId="113"/>
        <pc:sldMkLst>
          <pc:docMk/>
          <pc:sldMk cId="3896080757" sldId="308"/>
        </pc:sldMkLst>
        <pc:spChg chg="del">
          <ac:chgData name="Alexandre Vaz Roriz" userId="0438de67-116c-4ac3-a659-eba38c60959d" providerId="ADAL" clId="{BADC3198-4F33-4E1F-AE76-A3C42A11BD35}" dt="2022-12-06T02:30:39.975" v="6373" actId="478"/>
          <ac:spMkLst>
            <pc:docMk/>
            <pc:sldMk cId="3896080757" sldId="308"/>
            <ac:spMk id="2" creationId="{F015235C-8F89-D16A-0722-3811E279B91F}"/>
          </ac:spMkLst>
        </pc:spChg>
        <pc:spChg chg="mod">
          <ac:chgData name="Alexandre Vaz Roriz" userId="0438de67-116c-4ac3-a659-eba38c60959d" providerId="ADAL" clId="{BADC3198-4F33-4E1F-AE76-A3C42A11BD35}" dt="2022-12-06T10:14:33.201" v="7220" actId="20577"/>
          <ac:spMkLst>
            <pc:docMk/>
            <pc:sldMk cId="3896080757" sldId="308"/>
            <ac:spMk id="4" creationId="{DF7011F4-2281-D9E2-2C41-DCEA69B5E521}"/>
          </ac:spMkLst>
        </pc:spChg>
        <pc:spChg chg="del mod">
          <ac:chgData name="Alexandre Vaz Roriz" userId="0438de67-116c-4ac3-a659-eba38c60959d" providerId="ADAL" clId="{BADC3198-4F33-4E1F-AE76-A3C42A11BD35}" dt="2022-12-06T10:00:22.666" v="7152"/>
          <ac:spMkLst>
            <pc:docMk/>
            <pc:sldMk cId="3896080757" sldId="308"/>
            <ac:spMk id="5" creationId="{D96C7B0B-3AF9-6E8C-A6E2-5B36E1634D06}"/>
          </ac:spMkLst>
        </pc:spChg>
        <pc:spChg chg="add mod">
          <ac:chgData name="Alexandre Vaz Roriz" userId="0438de67-116c-4ac3-a659-eba38c60959d" providerId="ADAL" clId="{BADC3198-4F33-4E1F-AE76-A3C42A11BD35}" dt="2022-12-06T10:41:00.503" v="7579" actId="113"/>
          <ac:spMkLst>
            <pc:docMk/>
            <pc:sldMk cId="3896080757" sldId="308"/>
            <ac:spMk id="6" creationId="{B315E3C1-DE6C-52D3-A70C-8A39B07EB1A5}"/>
          </ac:spMkLst>
        </pc:spChg>
        <pc:picChg chg="add mod">
          <ac:chgData name="Alexandre Vaz Roriz" userId="0438de67-116c-4ac3-a659-eba38c60959d" providerId="ADAL" clId="{BADC3198-4F33-4E1F-AE76-A3C42A11BD35}" dt="2022-12-06T10:01:10.259" v="7161" actId="1076"/>
          <ac:picMkLst>
            <pc:docMk/>
            <pc:sldMk cId="3896080757" sldId="308"/>
            <ac:picMk id="3" creationId="{41E22F1B-C8B5-FCE6-3666-FB6D626DCBD1}"/>
          </ac:picMkLst>
        </pc:picChg>
      </pc:sldChg>
      <pc:sldChg chg="modSp add mod ord">
        <pc:chgData name="Alexandre Vaz Roriz" userId="0438de67-116c-4ac3-a659-eba38c60959d" providerId="ADAL" clId="{BADC3198-4F33-4E1F-AE76-A3C42A11BD35}" dt="2022-12-06T10:43:47.788" v="7593" actId="207"/>
        <pc:sldMkLst>
          <pc:docMk/>
          <pc:sldMk cId="3781562097" sldId="309"/>
        </pc:sldMkLst>
        <pc:spChg chg="mod">
          <ac:chgData name="Alexandre Vaz Roriz" userId="0438de67-116c-4ac3-a659-eba38c60959d" providerId="ADAL" clId="{BADC3198-4F33-4E1F-AE76-A3C42A11BD35}" dt="2022-12-06T10:06:14.563" v="7197" actId="20577"/>
          <ac:spMkLst>
            <pc:docMk/>
            <pc:sldMk cId="3781562097" sldId="309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10:43:47.788" v="7593" actId="207"/>
          <ac:spMkLst>
            <pc:docMk/>
            <pc:sldMk cId="3781562097" sldId="309"/>
            <ac:spMk id="5" creationId="{D96C7B0B-3AF9-6E8C-A6E2-5B36E1634D06}"/>
          </ac:spMkLst>
        </pc:spChg>
      </pc:sldChg>
      <pc:sldChg chg="modSp add mod">
        <pc:chgData name="Alexandre Vaz Roriz" userId="0438de67-116c-4ac3-a659-eba38c60959d" providerId="ADAL" clId="{BADC3198-4F33-4E1F-AE76-A3C42A11BD35}" dt="2022-12-06T10:06:29.642" v="7205" actId="20577"/>
        <pc:sldMkLst>
          <pc:docMk/>
          <pc:sldMk cId="1829320858" sldId="312"/>
        </pc:sldMkLst>
        <pc:spChg chg="mod">
          <ac:chgData name="Alexandre Vaz Roriz" userId="0438de67-116c-4ac3-a659-eba38c60959d" providerId="ADAL" clId="{BADC3198-4F33-4E1F-AE76-A3C42A11BD35}" dt="2022-12-06T08:35:27.885" v="6443"/>
          <ac:spMkLst>
            <pc:docMk/>
            <pc:sldMk cId="1829320858" sldId="312"/>
            <ac:spMk id="2" creationId="{F015235C-8F89-D16A-0722-3811E279B91F}"/>
          </ac:spMkLst>
        </pc:spChg>
        <pc:spChg chg="mod">
          <ac:chgData name="Alexandre Vaz Roriz" userId="0438de67-116c-4ac3-a659-eba38c60959d" providerId="ADAL" clId="{BADC3198-4F33-4E1F-AE76-A3C42A11BD35}" dt="2022-12-06T10:06:29.642" v="7205" actId="20577"/>
          <ac:spMkLst>
            <pc:docMk/>
            <pc:sldMk cId="1829320858" sldId="312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08:37:05.031" v="6553" actId="20577"/>
          <ac:spMkLst>
            <pc:docMk/>
            <pc:sldMk cId="1829320858" sldId="312"/>
            <ac:spMk id="5" creationId="{D96C7B0B-3AF9-6E8C-A6E2-5B36E1634D06}"/>
          </ac:spMkLst>
        </pc:spChg>
      </pc:sldChg>
      <pc:sldChg chg="delSp modSp add mod ord">
        <pc:chgData name="Alexandre Vaz Roriz" userId="0438de67-116c-4ac3-a659-eba38c60959d" providerId="ADAL" clId="{BADC3198-4F33-4E1F-AE76-A3C42A11BD35}" dt="2022-12-06T10:44:59.805" v="7609"/>
        <pc:sldMkLst>
          <pc:docMk/>
          <pc:sldMk cId="2402487723" sldId="313"/>
        </pc:sldMkLst>
        <pc:spChg chg="del">
          <ac:chgData name="Alexandre Vaz Roriz" userId="0438de67-116c-4ac3-a659-eba38c60959d" providerId="ADAL" clId="{BADC3198-4F33-4E1F-AE76-A3C42A11BD35}" dt="2022-12-06T08:59:03.641" v="7146" actId="478"/>
          <ac:spMkLst>
            <pc:docMk/>
            <pc:sldMk cId="2402487723" sldId="313"/>
            <ac:spMk id="2" creationId="{F015235C-8F89-D16A-0722-3811E279B91F}"/>
          </ac:spMkLst>
        </pc:spChg>
        <pc:spChg chg="mod">
          <ac:chgData name="Alexandre Vaz Roriz" userId="0438de67-116c-4ac3-a659-eba38c60959d" providerId="ADAL" clId="{BADC3198-4F33-4E1F-AE76-A3C42A11BD35}" dt="2022-12-06T10:06:18.763" v="7199" actId="20577"/>
          <ac:spMkLst>
            <pc:docMk/>
            <pc:sldMk cId="2402487723" sldId="313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10:00:32.843" v="7153" actId="20577"/>
          <ac:spMkLst>
            <pc:docMk/>
            <pc:sldMk cId="2402487723" sldId="313"/>
            <ac:spMk id="5" creationId="{D96C7B0B-3AF9-6E8C-A6E2-5B36E1634D06}"/>
          </ac:spMkLst>
        </pc:spChg>
      </pc:sldChg>
      <pc:sldChg chg="addSp modSp add mod ord">
        <pc:chgData name="Alexandre Vaz Roriz" userId="0438de67-116c-4ac3-a659-eba38c60959d" providerId="ADAL" clId="{BADC3198-4F33-4E1F-AE76-A3C42A11BD35}" dt="2022-12-06T10:43:22.014" v="7592" actId="20577"/>
        <pc:sldMkLst>
          <pc:docMk/>
          <pc:sldMk cId="2196749086" sldId="314"/>
        </pc:sldMkLst>
        <pc:spChg chg="add mod">
          <ac:chgData name="Alexandre Vaz Roriz" userId="0438de67-116c-4ac3-a659-eba38c60959d" providerId="ADAL" clId="{BADC3198-4F33-4E1F-AE76-A3C42A11BD35}" dt="2022-12-06T10:43:02.458" v="7586" actId="20577"/>
          <ac:spMkLst>
            <pc:docMk/>
            <pc:sldMk cId="2196749086" sldId="314"/>
            <ac:spMk id="2" creationId="{37AC73C8-C3F7-F18A-3DAB-77A02B7005CC}"/>
          </ac:spMkLst>
        </pc:spChg>
        <pc:spChg chg="mod">
          <ac:chgData name="Alexandre Vaz Roriz" userId="0438de67-116c-4ac3-a659-eba38c60959d" providerId="ADAL" clId="{BADC3198-4F33-4E1F-AE76-A3C42A11BD35}" dt="2022-12-06T10:43:22.014" v="7592" actId="20577"/>
          <ac:spMkLst>
            <pc:docMk/>
            <pc:sldMk cId="2196749086" sldId="314"/>
            <ac:spMk id="5" creationId="{D96C7B0B-3AF9-6E8C-A6E2-5B36E1634D06}"/>
          </ac:spMkLst>
        </pc:spChg>
      </pc:sldChg>
      <pc:sldChg chg="modSp add mod">
        <pc:chgData name="Alexandre Vaz Roriz" userId="0438de67-116c-4ac3-a659-eba38c60959d" providerId="ADAL" clId="{BADC3198-4F33-4E1F-AE76-A3C42A11BD35}" dt="2022-12-06T10:48:50.500" v="7746" actId="1076"/>
        <pc:sldMkLst>
          <pc:docMk/>
          <pc:sldMk cId="3923174106" sldId="315"/>
        </pc:sldMkLst>
        <pc:spChg chg="mod">
          <ac:chgData name="Alexandre Vaz Roriz" userId="0438de67-116c-4ac3-a659-eba38c60959d" providerId="ADAL" clId="{BADC3198-4F33-4E1F-AE76-A3C42A11BD35}" dt="2022-12-06T10:48:50.500" v="7746" actId="1076"/>
          <ac:spMkLst>
            <pc:docMk/>
            <pc:sldMk cId="3923174106" sldId="315"/>
            <ac:spMk id="5" creationId="{D96C7B0B-3AF9-6E8C-A6E2-5B36E1634D06}"/>
          </ac:spMkLst>
        </pc:spChg>
      </pc:sldChg>
      <pc:sldChg chg="modSp add mod">
        <pc:chgData name="Alexandre Vaz Roriz" userId="0438de67-116c-4ac3-a659-eba38c60959d" providerId="ADAL" clId="{BADC3198-4F33-4E1F-AE76-A3C42A11BD35}" dt="2022-12-06T11:32:00.035" v="8436" actId="20577"/>
        <pc:sldMkLst>
          <pc:docMk/>
          <pc:sldMk cId="3991646528" sldId="316"/>
        </pc:sldMkLst>
        <pc:spChg chg="mod">
          <ac:chgData name="Alexandre Vaz Roriz" userId="0438de67-116c-4ac3-a659-eba38c60959d" providerId="ADAL" clId="{BADC3198-4F33-4E1F-AE76-A3C42A11BD35}" dt="2022-12-06T11:32:00.035" v="8436" actId="20577"/>
          <ac:spMkLst>
            <pc:docMk/>
            <pc:sldMk cId="3991646528" sldId="316"/>
            <ac:spMk id="5" creationId="{D96C7B0B-3AF9-6E8C-A6E2-5B36E1634D06}"/>
          </ac:spMkLst>
        </pc:spChg>
      </pc:sldChg>
      <pc:sldChg chg="modSp add mod">
        <pc:chgData name="Alexandre Vaz Roriz" userId="0438de67-116c-4ac3-a659-eba38c60959d" providerId="ADAL" clId="{BADC3198-4F33-4E1F-AE76-A3C42A11BD35}" dt="2022-12-06T11:32:36.132" v="8472" actId="20577"/>
        <pc:sldMkLst>
          <pc:docMk/>
          <pc:sldMk cId="905040840" sldId="317"/>
        </pc:sldMkLst>
        <pc:spChg chg="mod">
          <ac:chgData name="Alexandre Vaz Roriz" userId="0438de67-116c-4ac3-a659-eba38c60959d" providerId="ADAL" clId="{BADC3198-4F33-4E1F-AE76-A3C42A11BD35}" dt="2022-12-06T11:32:36.132" v="8472" actId="20577"/>
          <ac:spMkLst>
            <pc:docMk/>
            <pc:sldMk cId="905040840" sldId="317"/>
            <ac:spMk id="5" creationId="{D96C7B0B-3AF9-6E8C-A6E2-5B36E1634D06}"/>
          </ac:spMkLst>
        </pc:spChg>
      </pc:sldChg>
      <pc:sldChg chg="modSp add mod">
        <pc:chgData name="Alexandre Vaz Roriz" userId="0438de67-116c-4ac3-a659-eba38c60959d" providerId="ADAL" clId="{BADC3198-4F33-4E1F-AE76-A3C42A11BD35}" dt="2022-12-06T11:35:22.639" v="8624" actId="20577"/>
        <pc:sldMkLst>
          <pc:docMk/>
          <pc:sldMk cId="2240361393" sldId="318"/>
        </pc:sldMkLst>
        <pc:spChg chg="mod">
          <ac:chgData name="Alexandre Vaz Roriz" userId="0438de67-116c-4ac3-a659-eba38c60959d" providerId="ADAL" clId="{BADC3198-4F33-4E1F-AE76-A3C42A11BD35}" dt="2022-12-06T11:35:22.639" v="8624" actId="20577"/>
          <ac:spMkLst>
            <pc:docMk/>
            <pc:sldMk cId="2240361393" sldId="318"/>
            <ac:spMk id="5" creationId="{D96C7B0B-3AF9-6E8C-A6E2-5B36E1634D06}"/>
          </ac:spMkLst>
        </pc:spChg>
      </pc:sldChg>
      <pc:sldChg chg="modSp add mod">
        <pc:chgData name="Alexandre Vaz Roriz" userId="0438de67-116c-4ac3-a659-eba38c60959d" providerId="ADAL" clId="{BADC3198-4F33-4E1F-AE76-A3C42A11BD35}" dt="2022-12-06T13:18:27.330" v="9254" actId="1035"/>
        <pc:sldMkLst>
          <pc:docMk/>
          <pc:sldMk cId="3488515794" sldId="319"/>
        </pc:sldMkLst>
        <pc:spChg chg="mod">
          <ac:chgData name="Alexandre Vaz Roriz" userId="0438de67-116c-4ac3-a659-eba38c60959d" providerId="ADAL" clId="{BADC3198-4F33-4E1F-AE76-A3C42A11BD35}" dt="2022-12-06T13:18:27.330" v="9254" actId="1035"/>
          <ac:spMkLst>
            <pc:docMk/>
            <pc:sldMk cId="3488515794" sldId="319"/>
            <ac:spMk id="5" creationId="{D96C7B0B-3AF9-6E8C-A6E2-5B36E1634D06}"/>
          </ac:spMkLst>
        </pc:spChg>
      </pc:sldChg>
      <pc:sldChg chg="modSp add mod ord">
        <pc:chgData name="Alexandre Vaz Roriz" userId="0438de67-116c-4ac3-a659-eba38c60959d" providerId="ADAL" clId="{BADC3198-4F33-4E1F-AE76-A3C42A11BD35}" dt="2022-12-06T14:24:43.889" v="9935" actId="20577"/>
        <pc:sldMkLst>
          <pc:docMk/>
          <pc:sldMk cId="609075266" sldId="320"/>
        </pc:sldMkLst>
        <pc:spChg chg="mod">
          <ac:chgData name="Alexandre Vaz Roriz" userId="0438de67-116c-4ac3-a659-eba38c60959d" providerId="ADAL" clId="{BADC3198-4F33-4E1F-AE76-A3C42A11BD35}" dt="2022-12-06T14:24:43.889" v="9935" actId="20577"/>
          <ac:spMkLst>
            <pc:docMk/>
            <pc:sldMk cId="609075266" sldId="320"/>
            <ac:spMk id="5" creationId="{D96C7B0B-3AF9-6E8C-A6E2-5B36E1634D06}"/>
          </ac:spMkLst>
        </pc:spChg>
      </pc:sldChg>
      <pc:sldChg chg="add">
        <pc:chgData name="Alexandre Vaz Roriz" userId="0438de67-116c-4ac3-a659-eba38c60959d" providerId="ADAL" clId="{BADC3198-4F33-4E1F-AE76-A3C42A11BD35}" dt="2022-12-06T13:26:56.043" v="9547" actId="2890"/>
        <pc:sldMkLst>
          <pc:docMk/>
          <pc:sldMk cId="3110542446" sldId="321"/>
        </pc:sldMkLst>
      </pc:sldChg>
      <pc:sldChg chg="add">
        <pc:chgData name="Alexandre Vaz Roriz" userId="0438de67-116c-4ac3-a659-eba38c60959d" providerId="ADAL" clId="{BADC3198-4F33-4E1F-AE76-A3C42A11BD35}" dt="2022-12-06T14:05:18.543" v="9656" actId="2890"/>
        <pc:sldMkLst>
          <pc:docMk/>
          <pc:sldMk cId="2329139985" sldId="322"/>
        </pc:sldMkLst>
      </pc:sldChg>
      <pc:sldChg chg="addSp delSp modSp add mod ord">
        <pc:chgData name="Alexandre Vaz Roriz" userId="0438de67-116c-4ac3-a659-eba38c60959d" providerId="ADAL" clId="{BADC3198-4F33-4E1F-AE76-A3C42A11BD35}" dt="2022-12-06T14:08:24.882" v="9737" actId="20577"/>
        <pc:sldMkLst>
          <pc:docMk/>
          <pc:sldMk cId="1609091087" sldId="323"/>
        </pc:sldMkLst>
        <pc:spChg chg="mod">
          <ac:chgData name="Alexandre Vaz Roriz" userId="0438de67-116c-4ac3-a659-eba38c60959d" providerId="ADAL" clId="{BADC3198-4F33-4E1F-AE76-A3C42A11BD35}" dt="2022-12-06T14:06:18.126" v="9695" actId="20577"/>
          <ac:spMkLst>
            <pc:docMk/>
            <pc:sldMk cId="1609091087" sldId="323"/>
            <ac:spMk id="4" creationId="{DF7011F4-2281-D9E2-2C41-DCEA69B5E521}"/>
          </ac:spMkLst>
        </pc:spChg>
        <pc:spChg chg="del">
          <ac:chgData name="Alexandre Vaz Roriz" userId="0438de67-116c-4ac3-a659-eba38c60959d" providerId="ADAL" clId="{BADC3198-4F33-4E1F-AE76-A3C42A11BD35}" dt="2022-12-06T14:06:21.726" v="9696" actId="478"/>
          <ac:spMkLst>
            <pc:docMk/>
            <pc:sldMk cId="1609091087" sldId="323"/>
            <ac:spMk id="5" creationId="{D96C7B0B-3AF9-6E8C-A6E2-5B36E1634D06}"/>
          </ac:spMkLst>
        </pc:spChg>
        <pc:spChg chg="add mod">
          <ac:chgData name="Alexandre Vaz Roriz" userId="0438de67-116c-4ac3-a659-eba38c60959d" providerId="ADAL" clId="{BADC3198-4F33-4E1F-AE76-A3C42A11BD35}" dt="2022-12-06T14:08:11.861" v="9731" actId="255"/>
          <ac:spMkLst>
            <pc:docMk/>
            <pc:sldMk cId="1609091087" sldId="323"/>
            <ac:spMk id="6" creationId="{174C16B3-96B8-38FB-CE2F-2E0438349FD2}"/>
          </ac:spMkLst>
        </pc:spChg>
        <pc:spChg chg="add mod">
          <ac:chgData name="Alexandre Vaz Roriz" userId="0438de67-116c-4ac3-a659-eba38c60959d" providerId="ADAL" clId="{BADC3198-4F33-4E1F-AE76-A3C42A11BD35}" dt="2022-12-06T14:08:24.882" v="9737" actId="20577"/>
          <ac:spMkLst>
            <pc:docMk/>
            <pc:sldMk cId="1609091087" sldId="323"/>
            <ac:spMk id="7" creationId="{605FAF03-7F51-A02C-D806-F0B06DEB5F7C}"/>
          </ac:spMkLst>
        </pc:spChg>
        <pc:picChg chg="add mod">
          <ac:chgData name="Alexandre Vaz Roriz" userId="0438de67-116c-4ac3-a659-eba38c60959d" providerId="ADAL" clId="{BADC3198-4F33-4E1F-AE76-A3C42A11BD35}" dt="2022-12-06T14:07:11.073" v="9703" actId="1076"/>
          <ac:picMkLst>
            <pc:docMk/>
            <pc:sldMk cId="1609091087" sldId="323"/>
            <ac:picMk id="2" creationId="{E097CA06-381F-8FA6-439D-4BAFC29D9AEE}"/>
          </ac:picMkLst>
        </pc:picChg>
        <pc:picChg chg="add mod">
          <ac:chgData name="Alexandre Vaz Roriz" userId="0438de67-116c-4ac3-a659-eba38c60959d" providerId="ADAL" clId="{BADC3198-4F33-4E1F-AE76-A3C42A11BD35}" dt="2022-12-06T14:07:13" v="9704" actId="1076"/>
          <ac:picMkLst>
            <pc:docMk/>
            <pc:sldMk cId="1609091087" sldId="323"/>
            <ac:picMk id="3" creationId="{6684E80D-BBF7-E9AB-B7D6-ABE42AA7B7A1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6T14:20:43.314" v="9826" actId="1076"/>
        <pc:sldMkLst>
          <pc:docMk/>
          <pc:sldMk cId="1962892966" sldId="324"/>
        </pc:sldMkLst>
        <pc:spChg chg="mod">
          <ac:chgData name="Alexandre Vaz Roriz" userId="0438de67-116c-4ac3-a659-eba38c60959d" providerId="ADAL" clId="{BADC3198-4F33-4E1F-AE76-A3C42A11BD35}" dt="2022-12-06T14:20:25.394" v="9819" actId="14100"/>
          <ac:spMkLst>
            <pc:docMk/>
            <pc:sldMk cId="1962892966" sldId="324"/>
            <ac:spMk id="6" creationId="{174C16B3-96B8-38FB-CE2F-2E0438349FD2}"/>
          </ac:spMkLst>
        </pc:spChg>
        <pc:spChg chg="mod">
          <ac:chgData name="Alexandre Vaz Roriz" userId="0438de67-116c-4ac3-a659-eba38c60959d" providerId="ADAL" clId="{BADC3198-4F33-4E1F-AE76-A3C42A11BD35}" dt="2022-12-06T14:20:43.314" v="9826" actId="1076"/>
          <ac:spMkLst>
            <pc:docMk/>
            <pc:sldMk cId="1962892966" sldId="324"/>
            <ac:spMk id="7" creationId="{605FAF03-7F51-A02C-D806-F0B06DEB5F7C}"/>
          </ac:spMkLst>
        </pc:spChg>
        <pc:picChg chg="del">
          <ac:chgData name="Alexandre Vaz Roriz" userId="0438de67-116c-4ac3-a659-eba38c60959d" providerId="ADAL" clId="{BADC3198-4F33-4E1F-AE76-A3C42A11BD35}" dt="2022-12-06T14:18:49.444" v="9740" actId="478"/>
          <ac:picMkLst>
            <pc:docMk/>
            <pc:sldMk cId="1962892966" sldId="324"/>
            <ac:picMk id="2" creationId="{E097CA06-381F-8FA6-439D-4BAFC29D9AEE}"/>
          </ac:picMkLst>
        </pc:picChg>
        <pc:picChg chg="del">
          <ac:chgData name="Alexandre Vaz Roriz" userId="0438de67-116c-4ac3-a659-eba38c60959d" providerId="ADAL" clId="{BADC3198-4F33-4E1F-AE76-A3C42A11BD35}" dt="2022-12-06T14:19:00.575" v="9745" actId="478"/>
          <ac:picMkLst>
            <pc:docMk/>
            <pc:sldMk cId="1962892966" sldId="324"/>
            <ac:picMk id="3" creationId="{6684E80D-BBF7-E9AB-B7D6-ABE42AA7B7A1}"/>
          </ac:picMkLst>
        </pc:picChg>
        <pc:picChg chg="add mod">
          <ac:chgData name="Alexandre Vaz Roriz" userId="0438de67-116c-4ac3-a659-eba38c60959d" providerId="ADAL" clId="{BADC3198-4F33-4E1F-AE76-A3C42A11BD35}" dt="2022-12-06T14:18:57.769" v="9744" actId="14100"/>
          <ac:picMkLst>
            <pc:docMk/>
            <pc:sldMk cId="1962892966" sldId="324"/>
            <ac:picMk id="5" creationId="{D2008E55-8A2A-EAE8-3809-0FB7E3BCC20A}"/>
          </ac:picMkLst>
        </pc:picChg>
        <pc:picChg chg="add mod">
          <ac:chgData name="Alexandre Vaz Roriz" userId="0438de67-116c-4ac3-a659-eba38c60959d" providerId="ADAL" clId="{BADC3198-4F33-4E1F-AE76-A3C42A11BD35}" dt="2022-12-06T14:19:27.007" v="9766" actId="1076"/>
          <ac:picMkLst>
            <pc:docMk/>
            <pc:sldMk cId="1962892966" sldId="324"/>
            <ac:picMk id="8" creationId="{0F9DF048-52ED-D35D-EC6F-EB25FCA653A7}"/>
          </ac:picMkLst>
        </pc:picChg>
      </pc:sldChg>
      <pc:sldChg chg="addSp delSp modSp add mod ord">
        <pc:chgData name="Alexandre Vaz Roriz" userId="0438de67-116c-4ac3-a659-eba38c60959d" providerId="ADAL" clId="{BADC3198-4F33-4E1F-AE76-A3C42A11BD35}" dt="2022-12-06T14:24:56.707" v="9937"/>
        <pc:sldMkLst>
          <pc:docMk/>
          <pc:sldMk cId="741956756" sldId="325"/>
        </pc:sldMkLst>
        <pc:spChg chg="mod">
          <ac:chgData name="Alexandre Vaz Roriz" userId="0438de67-116c-4ac3-a659-eba38c60959d" providerId="ADAL" clId="{BADC3198-4F33-4E1F-AE76-A3C42A11BD35}" dt="2022-12-06T14:22:16.416" v="9873" actId="1076"/>
          <ac:spMkLst>
            <pc:docMk/>
            <pc:sldMk cId="741956756" sldId="325"/>
            <ac:spMk id="6" creationId="{174C16B3-96B8-38FB-CE2F-2E0438349FD2}"/>
          </ac:spMkLst>
        </pc:spChg>
        <pc:spChg chg="mod">
          <ac:chgData name="Alexandre Vaz Roriz" userId="0438de67-116c-4ac3-a659-eba38c60959d" providerId="ADAL" clId="{BADC3198-4F33-4E1F-AE76-A3C42A11BD35}" dt="2022-12-06T14:22:10.385" v="9872" actId="1076"/>
          <ac:spMkLst>
            <pc:docMk/>
            <pc:sldMk cId="741956756" sldId="325"/>
            <ac:spMk id="7" creationId="{605FAF03-7F51-A02C-D806-F0B06DEB5F7C}"/>
          </ac:spMkLst>
        </pc:spChg>
        <pc:picChg chg="del">
          <ac:chgData name="Alexandre Vaz Roriz" userId="0438de67-116c-4ac3-a659-eba38c60959d" providerId="ADAL" clId="{BADC3198-4F33-4E1F-AE76-A3C42A11BD35}" dt="2022-12-06T14:21:28.729" v="9857" actId="478"/>
          <ac:picMkLst>
            <pc:docMk/>
            <pc:sldMk cId="741956756" sldId="325"/>
            <ac:picMk id="2" creationId="{E097CA06-381F-8FA6-439D-4BAFC29D9AEE}"/>
          </ac:picMkLst>
        </pc:picChg>
        <pc:picChg chg="del">
          <ac:chgData name="Alexandre Vaz Roriz" userId="0438de67-116c-4ac3-a659-eba38c60959d" providerId="ADAL" clId="{BADC3198-4F33-4E1F-AE76-A3C42A11BD35}" dt="2022-12-06T14:21:30.531" v="9858" actId="478"/>
          <ac:picMkLst>
            <pc:docMk/>
            <pc:sldMk cId="741956756" sldId="325"/>
            <ac:picMk id="3" creationId="{6684E80D-BBF7-E9AB-B7D6-ABE42AA7B7A1}"/>
          </ac:picMkLst>
        </pc:picChg>
        <pc:picChg chg="add mod">
          <ac:chgData name="Alexandre Vaz Roriz" userId="0438de67-116c-4ac3-a659-eba38c60959d" providerId="ADAL" clId="{BADC3198-4F33-4E1F-AE76-A3C42A11BD35}" dt="2022-12-06T14:21:46.250" v="9865" actId="14100"/>
          <ac:picMkLst>
            <pc:docMk/>
            <pc:sldMk cId="741956756" sldId="325"/>
            <ac:picMk id="8" creationId="{8816F8C2-9DE3-2D88-7981-CDD95F3D8422}"/>
          </ac:picMkLst>
        </pc:picChg>
        <pc:picChg chg="add mod">
          <ac:chgData name="Alexandre Vaz Roriz" userId="0438de67-116c-4ac3-a659-eba38c60959d" providerId="ADAL" clId="{BADC3198-4F33-4E1F-AE76-A3C42A11BD35}" dt="2022-12-06T14:22:06.534" v="9871" actId="14100"/>
          <ac:picMkLst>
            <pc:docMk/>
            <pc:sldMk cId="741956756" sldId="325"/>
            <ac:picMk id="10" creationId="{2559B064-A1E3-E2D9-2C78-9967BAA2EC86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6T14:24:23.963" v="9918" actId="1076"/>
        <pc:sldMkLst>
          <pc:docMk/>
          <pc:sldMk cId="2010146027" sldId="326"/>
        </pc:sldMkLst>
        <pc:spChg chg="mod">
          <ac:chgData name="Alexandre Vaz Roriz" userId="0438de67-116c-4ac3-a659-eba38c60959d" providerId="ADAL" clId="{BADC3198-4F33-4E1F-AE76-A3C42A11BD35}" dt="2022-12-06T14:23:19.888" v="9887" actId="20577"/>
          <ac:spMkLst>
            <pc:docMk/>
            <pc:sldMk cId="2010146027" sldId="326"/>
            <ac:spMk id="6" creationId="{174C16B3-96B8-38FB-CE2F-2E0438349FD2}"/>
          </ac:spMkLst>
        </pc:spChg>
        <pc:spChg chg="mod">
          <ac:chgData name="Alexandre Vaz Roriz" userId="0438de67-116c-4ac3-a659-eba38c60959d" providerId="ADAL" clId="{BADC3198-4F33-4E1F-AE76-A3C42A11BD35}" dt="2022-12-06T14:24:23.963" v="9918" actId="1076"/>
          <ac:spMkLst>
            <pc:docMk/>
            <pc:sldMk cId="2010146027" sldId="326"/>
            <ac:spMk id="7" creationId="{605FAF03-7F51-A02C-D806-F0B06DEB5F7C}"/>
          </ac:spMkLst>
        </pc:spChg>
        <pc:picChg chg="add mod">
          <ac:chgData name="Alexandre Vaz Roriz" userId="0438de67-116c-4ac3-a659-eba38c60959d" providerId="ADAL" clId="{BADC3198-4F33-4E1F-AE76-A3C42A11BD35}" dt="2022-12-06T14:23:54.199" v="9912" actId="1076"/>
          <ac:picMkLst>
            <pc:docMk/>
            <pc:sldMk cId="2010146027" sldId="326"/>
            <ac:picMk id="3" creationId="{84732F80-9800-9FDA-A9E7-439226EDE8D0}"/>
          </ac:picMkLst>
        </pc:picChg>
        <pc:picChg chg="del">
          <ac:chgData name="Alexandre Vaz Roriz" userId="0438de67-116c-4ac3-a659-eba38c60959d" providerId="ADAL" clId="{BADC3198-4F33-4E1F-AE76-A3C42A11BD35}" dt="2022-12-06T14:23:35.101" v="9904" actId="478"/>
          <ac:picMkLst>
            <pc:docMk/>
            <pc:sldMk cId="2010146027" sldId="326"/>
            <ac:picMk id="5" creationId="{D2008E55-8A2A-EAE8-3809-0FB7E3BCC20A}"/>
          </ac:picMkLst>
        </pc:picChg>
        <pc:picChg chg="del">
          <ac:chgData name="Alexandre Vaz Roriz" userId="0438de67-116c-4ac3-a659-eba38c60959d" providerId="ADAL" clId="{BADC3198-4F33-4E1F-AE76-A3C42A11BD35}" dt="2022-12-06T14:23:33.225" v="9903" actId="478"/>
          <ac:picMkLst>
            <pc:docMk/>
            <pc:sldMk cId="2010146027" sldId="326"/>
            <ac:picMk id="8" creationId="{0F9DF048-52ED-D35D-EC6F-EB25FCA653A7}"/>
          </ac:picMkLst>
        </pc:picChg>
        <pc:picChg chg="add mod">
          <ac:chgData name="Alexandre Vaz Roriz" userId="0438de67-116c-4ac3-a659-eba38c60959d" providerId="ADAL" clId="{BADC3198-4F33-4E1F-AE76-A3C42A11BD35}" dt="2022-12-06T14:24:13.888" v="9917" actId="14100"/>
          <ac:picMkLst>
            <pc:docMk/>
            <pc:sldMk cId="2010146027" sldId="326"/>
            <ac:picMk id="10" creationId="{C9CB327B-88F0-4C57-7DEF-1019AD252134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6T14:49:33.485" v="10248" actId="20577"/>
        <pc:sldMkLst>
          <pc:docMk/>
          <pc:sldMk cId="3577646544" sldId="327"/>
        </pc:sldMkLst>
        <pc:spChg chg="add mod">
          <ac:chgData name="Alexandre Vaz Roriz" userId="0438de67-116c-4ac3-a659-eba38c60959d" providerId="ADAL" clId="{BADC3198-4F33-4E1F-AE76-A3C42A11BD35}" dt="2022-12-06T14:49:19.625" v="10243" actId="122"/>
          <ac:spMkLst>
            <pc:docMk/>
            <pc:sldMk cId="3577646544" sldId="327"/>
            <ac:spMk id="8" creationId="{76D4DEAC-4BF1-9D45-2C95-F1186185302F}"/>
          </ac:spMkLst>
        </pc:spChg>
        <pc:spChg chg="del">
          <ac:chgData name="Alexandre Vaz Roriz" userId="0438de67-116c-4ac3-a659-eba38c60959d" providerId="ADAL" clId="{BADC3198-4F33-4E1F-AE76-A3C42A11BD35}" dt="2022-12-06T14:47:11.861" v="10154" actId="478"/>
          <ac:spMkLst>
            <pc:docMk/>
            <pc:sldMk cId="3577646544" sldId="327"/>
            <ac:spMk id="9" creationId="{C59035AD-128A-9958-CC8F-6E2E700C04A8}"/>
          </ac:spMkLst>
        </pc:spChg>
        <pc:spChg chg="add mod">
          <ac:chgData name="Alexandre Vaz Roriz" userId="0438de67-116c-4ac3-a659-eba38c60959d" providerId="ADAL" clId="{BADC3198-4F33-4E1F-AE76-A3C42A11BD35}" dt="2022-12-06T14:49:33.485" v="10248" actId="20577"/>
          <ac:spMkLst>
            <pc:docMk/>
            <pc:sldMk cId="3577646544" sldId="327"/>
            <ac:spMk id="10" creationId="{41EF3FFC-D5F3-BB57-B188-D2E3B2747079}"/>
          </ac:spMkLst>
        </pc:spChg>
        <pc:picChg chg="del mod">
          <ac:chgData name="Alexandre Vaz Roriz" userId="0438de67-116c-4ac3-a659-eba38c60959d" providerId="ADAL" clId="{BADC3198-4F33-4E1F-AE76-A3C42A11BD35}" dt="2022-12-06T14:47:08.762" v="10153" actId="478"/>
          <ac:picMkLst>
            <pc:docMk/>
            <pc:sldMk cId="3577646544" sldId="327"/>
            <ac:picMk id="3" creationId="{66D5B084-12CC-2029-74EB-13B2FE6A7080}"/>
          </ac:picMkLst>
        </pc:picChg>
        <pc:picChg chg="add mod">
          <ac:chgData name="Alexandre Vaz Roriz" userId="0438de67-116c-4ac3-a659-eba38c60959d" providerId="ADAL" clId="{BADC3198-4F33-4E1F-AE76-A3C42A11BD35}" dt="2022-12-06T14:47:39.797" v="10162" actId="14100"/>
          <ac:picMkLst>
            <pc:docMk/>
            <pc:sldMk cId="3577646544" sldId="327"/>
            <ac:picMk id="5" creationId="{3EA9BCBA-28FB-389F-5E74-CD504B04F5DC}"/>
          </ac:picMkLst>
        </pc:picChg>
        <pc:picChg chg="add mod">
          <ac:chgData name="Alexandre Vaz Roriz" userId="0438de67-116c-4ac3-a659-eba38c60959d" providerId="ADAL" clId="{BADC3198-4F33-4E1F-AE76-A3C42A11BD35}" dt="2022-12-06T14:48:06.266" v="10168" actId="1076"/>
          <ac:picMkLst>
            <pc:docMk/>
            <pc:sldMk cId="3577646544" sldId="327"/>
            <ac:picMk id="7" creationId="{EC1E2D40-8721-81C2-CC18-CDC2BC1940A0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6T14:56:40.771" v="10302" actId="1076"/>
        <pc:sldMkLst>
          <pc:docMk/>
          <pc:sldMk cId="468382310" sldId="328"/>
        </pc:sldMkLst>
        <pc:spChg chg="mod">
          <ac:chgData name="Alexandre Vaz Roriz" userId="0438de67-116c-4ac3-a659-eba38c60959d" providerId="ADAL" clId="{BADC3198-4F33-4E1F-AE76-A3C42A11BD35}" dt="2022-12-06T14:56:40.771" v="10302" actId="1076"/>
          <ac:spMkLst>
            <pc:docMk/>
            <pc:sldMk cId="468382310" sldId="328"/>
            <ac:spMk id="9" creationId="{C59035AD-128A-9958-CC8F-6E2E700C04A8}"/>
          </ac:spMkLst>
        </pc:spChg>
        <pc:picChg chg="del">
          <ac:chgData name="Alexandre Vaz Roriz" userId="0438de67-116c-4ac3-a659-eba38c60959d" providerId="ADAL" clId="{BADC3198-4F33-4E1F-AE76-A3C42A11BD35}" dt="2022-12-06T14:50:41.880" v="10250" actId="478"/>
          <ac:picMkLst>
            <pc:docMk/>
            <pc:sldMk cId="468382310" sldId="328"/>
            <ac:picMk id="3" creationId="{66D5B084-12CC-2029-74EB-13B2FE6A7080}"/>
          </ac:picMkLst>
        </pc:picChg>
        <pc:picChg chg="add mod">
          <ac:chgData name="Alexandre Vaz Roriz" userId="0438de67-116c-4ac3-a659-eba38c60959d" providerId="ADAL" clId="{BADC3198-4F33-4E1F-AE76-A3C42A11BD35}" dt="2022-12-06T14:56:15.994" v="10256" actId="1076"/>
          <ac:picMkLst>
            <pc:docMk/>
            <pc:sldMk cId="468382310" sldId="328"/>
            <ac:picMk id="5" creationId="{09715BA1-85F1-08C7-E943-3B0011961B2C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6T14:58:43.966" v="10369" actId="1076"/>
        <pc:sldMkLst>
          <pc:docMk/>
          <pc:sldMk cId="2438373576" sldId="329"/>
        </pc:sldMkLst>
        <pc:spChg chg="mod">
          <ac:chgData name="Alexandre Vaz Roriz" userId="0438de67-116c-4ac3-a659-eba38c60959d" providerId="ADAL" clId="{BADC3198-4F33-4E1F-AE76-A3C42A11BD35}" dt="2022-12-06T14:58:09.674" v="10360" actId="1076"/>
          <ac:spMkLst>
            <pc:docMk/>
            <pc:sldMk cId="2438373576" sldId="329"/>
            <ac:spMk id="8" creationId="{76D4DEAC-4BF1-9D45-2C95-F1186185302F}"/>
          </ac:spMkLst>
        </pc:spChg>
        <pc:spChg chg="mod">
          <ac:chgData name="Alexandre Vaz Roriz" userId="0438de67-116c-4ac3-a659-eba38c60959d" providerId="ADAL" clId="{BADC3198-4F33-4E1F-AE76-A3C42A11BD35}" dt="2022-12-06T14:58:13.989" v="10361" actId="1076"/>
          <ac:spMkLst>
            <pc:docMk/>
            <pc:sldMk cId="2438373576" sldId="329"/>
            <ac:spMk id="10" creationId="{41EF3FFC-D5F3-BB57-B188-D2E3B2747079}"/>
          </ac:spMkLst>
        </pc:spChg>
        <pc:picChg chg="add mod">
          <ac:chgData name="Alexandre Vaz Roriz" userId="0438de67-116c-4ac3-a659-eba38c60959d" providerId="ADAL" clId="{BADC3198-4F33-4E1F-AE76-A3C42A11BD35}" dt="2022-12-06T14:58:05.289" v="10359" actId="1076"/>
          <ac:picMkLst>
            <pc:docMk/>
            <pc:sldMk cId="2438373576" sldId="329"/>
            <ac:picMk id="3" creationId="{ADC75054-3180-4C36-C3A1-4617F4C61BFA}"/>
          </ac:picMkLst>
        </pc:picChg>
        <pc:picChg chg="del">
          <ac:chgData name="Alexandre Vaz Roriz" userId="0438de67-116c-4ac3-a659-eba38c60959d" providerId="ADAL" clId="{BADC3198-4F33-4E1F-AE76-A3C42A11BD35}" dt="2022-12-06T14:57:33.743" v="10351" actId="478"/>
          <ac:picMkLst>
            <pc:docMk/>
            <pc:sldMk cId="2438373576" sldId="329"/>
            <ac:picMk id="5" creationId="{3EA9BCBA-28FB-389F-5E74-CD504B04F5DC}"/>
          </ac:picMkLst>
        </pc:picChg>
        <pc:picChg chg="del">
          <ac:chgData name="Alexandre Vaz Roriz" userId="0438de67-116c-4ac3-a659-eba38c60959d" providerId="ADAL" clId="{BADC3198-4F33-4E1F-AE76-A3C42A11BD35}" dt="2022-12-06T14:58:17.651" v="10362" actId="478"/>
          <ac:picMkLst>
            <pc:docMk/>
            <pc:sldMk cId="2438373576" sldId="329"/>
            <ac:picMk id="7" creationId="{EC1E2D40-8721-81C2-CC18-CDC2BC1940A0}"/>
          </ac:picMkLst>
        </pc:picChg>
        <pc:picChg chg="add mod">
          <ac:chgData name="Alexandre Vaz Roriz" userId="0438de67-116c-4ac3-a659-eba38c60959d" providerId="ADAL" clId="{BADC3198-4F33-4E1F-AE76-A3C42A11BD35}" dt="2022-12-06T14:58:43.966" v="10369" actId="1076"/>
          <ac:picMkLst>
            <pc:docMk/>
            <pc:sldMk cId="2438373576" sldId="329"/>
            <ac:picMk id="9" creationId="{4834AD01-5A71-38B8-80C2-E8FB097F973F}"/>
          </ac:picMkLst>
        </pc:picChg>
      </pc:sldChg>
      <pc:sldChg chg="addSp delSp modSp add mod">
        <pc:chgData name="Alexandre Vaz Roriz" userId="0438de67-116c-4ac3-a659-eba38c60959d" providerId="ADAL" clId="{BADC3198-4F33-4E1F-AE76-A3C42A11BD35}" dt="2022-12-06T15:24:13.634" v="10460" actId="1076"/>
        <pc:sldMkLst>
          <pc:docMk/>
          <pc:sldMk cId="1928109377" sldId="330"/>
        </pc:sldMkLst>
        <pc:spChg chg="mod">
          <ac:chgData name="Alexandre Vaz Roriz" userId="0438de67-116c-4ac3-a659-eba38c60959d" providerId="ADAL" clId="{BADC3198-4F33-4E1F-AE76-A3C42A11BD35}" dt="2022-12-06T15:24:13.634" v="10460" actId="1076"/>
          <ac:spMkLst>
            <pc:docMk/>
            <pc:sldMk cId="1928109377" sldId="330"/>
            <ac:spMk id="8" creationId="{76D4DEAC-4BF1-9D45-2C95-F1186185302F}"/>
          </ac:spMkLst>
        </pc:spChg>
        <pc:spChg chg="del">
          <ac:chgData name="Alexandre Vaz Roriz" userId="0438de67-116c-4ac3-a659-eba38c60959d" providerId="ADAL" clId="{BADC3198-4F33-4E1F-AE76-A3C42A11BD35}" dt="2022-12-06T15:22:54.414" v="10373" actId="478"/>
          <ac:spMkLst>
            <pc:docMk/>
            <pc:sldMk cId="1928109377" sldId="330"/>
            <ac:spMk id="10" creationId="{41EF3FFC-D5F3-BB57-B188-D2E3B2747079}"/>
          </ac:spMkLst>
        </pc:spChg>
        <pc:picChg chg="del">
          <ac:chgData name="Alexandre Vaz Roriz" userId="0438de67-116c-4ac3-a659-eba38c60959d" providerId="ADAL" clId="{BADC3198-4F33-4E1F-AE76-A3C42A11BD35}" dt="2022-12-06T15:22:49.138" v="10371" actId="478"/>
          <ac:picMkLst>
            <pc:docMk/>
            <pc:sldMk cId="1928109377" sldId="330"/>
            <ac:picMk id="3" creationId="{ADC75054-3180-4C36-C3A1-4617F4C61BFA}"/>
          </ac:picMkLst>
        </pc:picChg>
        <pc:picChg chg="add mod">
          <ac:chgData name="Alexandre Vaz Roriz" userId="0438de67-116c-4ac3-a659-eba38c60959d" providerId="ADAL" clId="{BADC3198-4F33-4E1F-AE76-A3C42A11BD35}" dt="2022-12-06T15:23:20.407" v="10381" actId="1076"/>
          <ac:picMkLst>
            <pc:docMk/>
            <pc:sldMk cId="1928109377" sldId="330"/>
            <ac:picMk id="5" creationId="{DB554C7E-71F1-78B4-0A2E-9BE5C58D4B2C}"/>
          </ac:picMkLst>
        </pc:picChg>
        <pc:picChg chg="del">
          <ac:chgData name="Alexandre Vaz Roriz" userId="0438de67-116c-4ac3-a659-eba38c60959d" providerId="ADAL" clId="{BADC3198-4F33-4E1F-AE76-A3C42A11BD35}" dt="2022-12-06T15:22:50.862" v="10372" actId="478"/>
          <ac:picMkLst>
            <pc:docMk/>
            <pc:sldMk cId="1928109377" sldId="330"/>
            <ac:picMk id="9" creationId="{4834AD01-5A71-38B8-80C2-E8FB097F973F}"/>
          </ac:picMkLst>
        </pc:picChg>
      </pc:sldChg>
      <pc:sldChg chg="modSp add del mod">
        <pc:chgData name="Alexandre Vaz Roriz" userId="0438de67-116c-4ac3-a659-eba38c60959d" providerId="ADAL" clId="{BADC3198-4F33-4E1F-AE76-A3C42A11BD35}" dt="2022-12-06T15:47:31.711" v="10916" actId="47"/>
        <pc:sldMkLst>
          <pc:docMk/>
          <pc:sldMk cId="2184971089" sldId="331"/>
        </pc:sldMkLst>
        <pc:spChg chg="mod">
          <ac:chgData name="Alexandre Vaz Roriz" userId="0438de67-116c-4ac3-a659-eba38c60959d" providerId="ADAL" clId="{BADC3198-4F33-4E1F-AE76-A3C42A11BD35}" dt="2022-12-06T15:42:47.880" v="10478" actId="20577"/>
          <ac:spMkLst>
            <pc:docMk/>
            <pc:sldMk cId="2184971089" sldId="331"/>
            <ac:spMk id="2" creationId="{92239CD2-C4D4-CE53-720F-B7F6AAF4C996}"/>
          </ac:spMkLst>
        </pc:spChg>
      </pc:sldChg>
      <pc:sldChg chg="modSp add mod">
        <pc:chgData name="Alexandre Vaz Roriz" userId="0438de67-116c-4ac3-a659-eba38c60959d" providerId="ADAL" clId="{BADC3198-4F33-4E1F-AE76-A3C42A11BD35}" dt="2022-12-06T15:47:23.556" v="10913" actId="1035"/>
        <pc:sldMkLst>
          <pc:docMk/>
          <pc:sldMk cId="2999445031" sldId="332"/>
        </pc:sldMkLst>
        <pc:spChg chg="mod">
          <ac:chgData name="Alexandre Vaz Roriz" userId="0438de67-116c-4ac3-a659-eba38c60959d" providerId="ADAL" clId="{BADC3198-4F33-4E1F-AE76-A3C42A11BD35}" dt="2022-12-06T15:43:07.024" v="10496" actId="20577"/>
          <ac:spMkLst>
            <pc:docMk/>
            <pc:sldMk cId="2999445031" sldId="332"/>
            <ac:spMk id="4" creationId="{DF7011F4-2281-D9E2-2C41-DCEA69B5E521}"/>
          </ac:spMkLst>
        </pc:spChg>
        <pc:spChg chg="mod">
          <ac:chgData name="Alexandre Vaz Roriz" userId="0438de67-116c-4ac3-a659-eba38c60959d" providerId="ADAL" clId="{BADC3198-4F33-4E1F-AE76-A3C42A11BD35}" dt="2022-12-06T15:47:23.556" v="10913" actId="1035"/>
          <ac:spMkLst>
            <pc:docMk/>
            <pc:sldMk cId="2999445031" sldId="332"/>
            <ac:spMk id="5" creationId="{D96C7B0B-3AF9-6E8C-A6E2-5B36E1634D06}"/>
          </ac:spMkLst>
        </pc:spChg>
      </pc:sldChg>
      <pc:sldChg chg="addSp delSp modSp add mod">
        <pc:chgData name="Alexandre Vaz Roriz" userId="0438de67-116c-4ac3-a659-eba38c60959d" providerId="ADAL" clId="{BADC3198-4F33-4E1F-AE76-A3C42A11BD35}" dt="2022-12-06T17:24:39.442" v="11584" actId="20577"/>
        <pc:sldMkLst>
          <pc:docMk/>
          <pc:sldMk cId="3605591183" sldId="333"/>
        </pc:sldMkLst>
        <pc:spChg chg="add mod">
          <ac:chgData name="Alexandre Vaz Roriz" userId="0438de67-116c-4ac3-a659-eba38c60959d" providerId="ADAL" clId="{BADC3198-4F33-4E1F-AE76-A3C42A11BD35}" dt="2022-12-06T17:24:39.442" v="11584" actId="20577"/>
          <ac:spMkLst>
            <pc:docMk/>
            <pc:sldMk cId="3605591183" sldId="333"/>
            <ac:spMk id="2" creationId="{DD6F332E-A6E4-D322-606C-398067D51EA1}"/>
          </ac:spMkLst>
        </pc:spChg>
        <pc:spChg chg="mod">
          <ac:chgData name="Alexandre Vaz Roriz" userId="0438de67-116c-4ac3-a659-eba38c60959d" providerId="ADAL" clId="{BADC3198-4F33-4E1F-AE76-A3C42A11BD35}" dt="2022-12-06T15:48:20.621" v="10941" actId="20577"/>
          <ac:spMkLst>
            <pc:docMk/>
            <pc:sldMk cId="3605591183" sldId="333"/>
            <ac:spMk id="4" creationId="{00000000-0000-0000-0000-000000000000}"/>
          </ac:spMkLst>
        </pc:spChg>
        <pc:spChg chg="del">
          <ac:chgData name="Alexandre Vaz Roriz" userId="0438de67-116c-4ac3-a659-eba38c60959d" providerId="ADAL" clId="{BADC3198-4F33-4E1F-AE76-A3C42A11BD35}" dt="2022-12-06T15:48:09.785" v="10920" actId="478"/>
          <ac:spMkLst>
            <pc:docMk/>
            <pc:sldMk cId="3605591183" sldId="333"/>
            <ac:spMk id="8" creationId="{76D4DEAC-4BF1-9D45-2C95-F1186185302F}"/>
          </ac:spMkLst>
        </pc:spChg>
        <pc:picChg chg="del">
          <ac:chgData name="Alexandre Vaz Roriz" userId="0438de67-116c-4ac3-a659-eba38c60959d" providerId="ADAL" clId="{BADC3198-4F33-4E1F-AE76-A3C42A11BD35}" dt="2022-12-06T15:48:06.268" v="10919" actId="478"/>
          <ac:picMkLst>
            <pc:docMk/>
            <pc:sldMk cId="3605591183" sldId="333"/>
            <ac:picMk id="5" creationId="{DB554C7E-71F1-78B4-0A2E-9BE5C58D4B2C}"/>
          </ac:picMkLst>
        </pc:picChg>
      </pc:sldChg>
      <pc:sldMasterChg chg="setBg modSldLayout">
        <pc:chgData name="Alexandre Vaz Roriz" userId="0438de67-116c-4ac3-a659-eba38c60959d" providerId="ADAL" clId="{BADC3198-4F33-4E1F-AE76-A3C42A11BD35}" dt="2022-12-04T20:50:10.099" v="496"/>
        <pc:sldMasterMkLst>
          <pc:docMk/>
          <pc:sldMasterMk cId="3190630844" sldId="2147483648"/>
        </pc:sldMasterMkLst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2566178610" sldId="2147483649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3661691942" sldId="2147483650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3916464440" sldId="2147483651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2254369690" sldId="2147483652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3539245035" sldId="2147483653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2193246831" sldId="2147483654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3154032970" sldId="2147483655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4229287277" sldId="2147483656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2351670413" sldId="2147483658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1519367473" sldId="2147483660"/>
          </pc:sldLayoutMkLst>
        </pc:sldLayoutChg>
        <pc:sldLayoutChg chg="setBg">
          <pc:chgData name="Alexandre Vaz Roriz" userId="0438de67-116c-4ac3-a659-eba38c60959d" providerId="ADAL" clId="{BADC3198-4F33-4E1F-AE76-A3C42A11BD35}" dt="2022-12-04T20:50:10.099" v="496"/>
          <pc:sldLayoutMkLst>
            <pc:docMk/>
            <pc:sldMasterMk cId="3190630844" sldId="2147483648"/>
            <pc:sldLayoutMk cId="2020210680" sldId="2147483661"/>
          </pc:sldLayoutMkLst>
        </pc:sldLayoutChg>
      </pc:sldMasterChg>
      <pc:sldMasterChg chg="addSp">
        <pc:chgData name="Alexandre Vaz Roriz" userId="0438de67-116c-4ac3-a659-eba38c60959d" providerId="ADAL" clId="{BADC3198-4F33-4E1F-AE76-A3C42A11BD35}" dt="2022-12-04T20:50:43.284" v="501"/>
        <pc:sldMasterMkLst>
          <pc:docMk/>
          <pc:sldMasterMk cId="4224033400" sldId="2147483662"/>
        </pc:sldMasterMkLst>
        <pc:picChg chg="add">
          <ac:chgData name="Alexandre Vaz Roriz" userId="0438de67-116c-4ac3-a659-eba38c60959d" providerId="ADAL" clId="{BADC3198-4F33-4E1F-AE76-A3C42A11BD35}" dt="2022-12-04T20:50:43.284" v="501"/>
          <ac:picMkLst>
            <pc:docMk/>
            <pc:sldMasterMk cId="4224033400" sldId="2147483662"/>
            <ac:picMk id="7" creationId="{DCFC88FC-66A3-81FE-B47C-84B833F3EA47}"/>
          </ac:picMkLst>
        </pc:picChg>
      </pc:sldMasterChg>
      <pc:sldMasterChg chg="addSp setBg modSldLayout">
        <pc:chgData name="Alexandre Vaz Roriz" userId="0438de67-116c-4ac3-a659-eba38c60959d" providerId="ADAL" clId="{BADC3198-4F33-4E1F-AE76-A3C42A11BD35}" dt="2022-12-04T20:51:42.760" v="508"/>
        <pc:sldMasterMkLst>
          <pc:docMk/>
          <pc:sldMasterMk cId="733732031" sldId="2147483675"/>
        </pc:sldMasterMkLst>
        <pc:picChg chg="add">
          <ac:chgData name="Alexandre Vaz Roriz" userId="0438de67-116c-4ac3-a659-eba38c60959d" providerId="ADAL" clId="{BADC3198-4F33-4E1F-AE76-A3C42A11BD35}" dt="2022-12-04T20:50:44.662" v="502"/>
          <ac:picMkLst>
            <pc:docMk/>
            <pc:sldMasterMk cId="733732031" sldId="2147483675"/>
            <ac:picMk id="7" creationId="{A7C8ECC2-AC3F-957D-C3FC-8190A9845A7A}"/>
          </ac:picMkLst>
        </pc:pic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3203670791" sldId="2147483676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4218361766" sldId="2147483677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2668633603" sldId="2147483678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1360291093" sldId="2147483679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4265004312" sldId="2147483680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83571150" sldId="2147483681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2055049993" sldId="2147483682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193197903" sldId="2147483683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1193442256" sldId="2147483684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254107800" sldId="2147483685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186113840" sldId="2147483686"/>
          </pc:sldLayoutMkLst>
        </pc:sldLayoutChg>
        <pc:sldLayoutChg chg="setBg">
          <pc:chgData name="Alexandre Vaz Roriz" userId="0438de67-116c-4ac3-a659-eba38c60959d" providerId="ADAL" clId="{BADC3198-4F33-4E1F-AE76-A3C42A11BD35}" dt="2022-12-04T20:51:42.760" v="508"/>
          <pc:sldLayoutMkLst>
            <pc:docMk/>
            <pc:sldMasterMk cId="733732031" sldId="2147483675"/>
            <pc:sldLayoutMk cId="371132820" sldId="214748368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2"/>
            <a:ext cx="12192000" cy="68514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678193"/>
            <a:ext cx="9829800" cy="183177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4894729"/>
            <a:ext cx="9937376" cy="132509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FE88-8AFA-4CAB-8D9E-C2EDA41CC309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A019-E8B9-43C2-B82B-7CC0C2616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17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 userDrawn="1"/>
        </p:nvSpPr>
        <p:spPr>
          <a:xfrm>
            <a:off x="0" y="0"/>
            <a:ext cx="12192000" cy="160288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"/>
            <a:ext cx="12192000" cy="68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1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FE88-8AFA-4CAB-8D9E-C2EDA41CC309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A019-E8B9-43C2-B82B-7CC0C261606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76"/>
            <a:ext cx="12274475" cy="68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7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FE88-8AFA-4CAB-8D9E-C2EDA41CC309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A019-E8B9-43C2-B82B-7CC0C2616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464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FE88-8AFA-4CAB-8D9E-C2EDA41CC309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A019-E8B9-43C2-B82B-7CC0C2616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6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FE88-8AFA-4CAB-8D9E-C2EDA41CC309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A019-E8B9-43C2-B82B-7CC0C2616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36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FE88-8AFA-4CAB-8D9E-C2EDA41CC309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A019-E8B9-43C2-B82B-7CC0C2616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24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"/>
            <a:ext cx="12192000" cy="68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8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FE88-8AFA-4CAB-8D9E-C2EDA41CC309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4A019-E8B9-43C2-B82B-7CC0C2616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2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 userDrawn="1"/>
        </p:nvSpPr>
        <p:spPr>
          <a:xfrm>
            <a:off x="0" y="0"/>
            <a:ext cx="12192000" cy="160288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"/>
            <a:ext cx="12192000" cy="68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6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2"/>
            <a:ext cx="12192000" cy="6851448"/>
          </a:xfrm>
          <a:prstGeom prst="rect">
            <a:avLst/>
          </a:prstGeom>
        </p:spPr>
      </p:pic>
      <p:sp>
        <p:nvSpPr>
          <p:cNvPr id="6" name="Retângulo 5"/>
          <p:cNvSpPr/>
          <p:nvPr userDrawn="1"/>
        </p:nvSpPr>
        <p:spPr>
          <a:xfrm>
            <a:off x="0" y="0"/>
            <a:ext cx="12192000" cy="160288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03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"/>
            <a:ext cx="12192000" cy="6851448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204395"/>
            <a:ext cx="9209442" cy="1136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EFE88-8AFA-4CAB-8D9E-C2EDA41CC309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A019-E8B9-43C2-B82B-7CC0C2616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630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4" r:id="rId7"/>
    <p:sldLayoutId id="2147483660" r:id="rId8"/>
    <p:sldLayoutId id="2147483655" r:id="rId9"/>
    <p:sldLayoutId id="2147483661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3">
              <a:lumMod val="20000"/>
              <a:lumOff val="8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apbiomas.org/o-projeto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pbiomas.org/visao-geral-da-metodologia" TargetMode="External"/><Relationship Id="rId2" Type="http://schemas.openxmlformats.org/officeDocument/2006/relationships/hyperlink" Target="https://mapbiomas.org/o-projeto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lataforma.brasil.mapbiomas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raclass.gov.br/geoportal-aml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pe.br/cra/projetos_pesquisas/dados_terraclass.php" TargetMode="External"/><Relationship Id="rId2" Type="http://schemas.openxmlformats.org/officeDocument/2006/relationships/hyperlink" Target="https://www.terraclass.gov.br/geoportal-aml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ge.gov.br/geociencias/informacoes-ambientais/cobertura-e-uso-da-terra/15831-cobertura-e-uso-da-terra-do-brasil.html?edicao=16022&amp;t=o-que-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gs.gov/centers/eros/science/national-land-cover-database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land.copernicus.eu/global/products/lc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pe.br/cra/projetos_pesquisas/dados_terraclass.php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desam.org/conteudo/noticias/estudo-componente-indigena-sua-importancia-para-br319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BR-319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toriobr319.org.br/wp-content/uploads/2021/05/2006.01_Decreto-da-Alap-da-Regiao-da-BR-319.pdf" TargetMode="External"/><Relationship Id="rId2" Type="http://schemas.openxmlformats.org/officeDocument/2006/relationships/hyperlink" Target="https://servicos.dnit.gov.br/dnitcloud/index.php/s/oTpPRmYs5AAdiNr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terrabrasilis.dpi.inpe.br/download/dataset/legal-amz-aux/vector/conservation_units_legal_amazon.zip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terrabrasilis.dpi.inpe.br/download/dataset/legal-amz-aux/vector/conservation_units_legal_amazon.zip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ertificacao.incra.gov.br/csv_shp/export_shp.py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varoz/ProjetoBR319.git" TargetMode="External"/><Relationship Id="rId2" Type="http://schemas.openxmlformats.org/officeDocument/2006/relationships/hyperlink" Target="https://code.earthengine.google.com/?accept_repo=users/alexandrevr/MAPBIOMA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cu.gov.br/Paineis/_Aut/?workspaceId=8492cb9b-8f8a-435f-a989-1e2e4eae6fbc&amp;reportId=4be970c8-912b-490b-9c67-25df4675e0b1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esquisa.apps.tcu.gov.br/#/doc/acordao-completo/1942/2015/Plen%C3%A1rio" TargetMode="External"/><Relationship Id="rId2" Type="http://schemas.openxmlformats.org/officeDocument/2006/relationships/hyperlink" Target="https://contas.tcu.gov.br/sagas/SvlVisualizarRelVotoAcRtf?codFiltro=SAGAS-SESSAO-ENCERRADA&amp;seOcultaPagina=S&amp;item0=782948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tas.tcu.gov.br/sagas/SvlVisualizarRelVotoAcRtf?codFiltro=SAGAS-SESSAO-ENCERRADA&amp;seOcultaPagina=S&amp;item0=69893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109117"/>
            <a:ext cx="9829800" cy="183177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Caracterização do uso e ocupação do solo na área de influência da BR-319</a:t>
            </a:r>
            <a:br>
              <a:rPr lang="pt-BR" dirty="0">
                <a:solidFill>
                  <a:schemeClr val="bg2">
                    <a:lumMod val="90000"/>
                  </a:schemeClr>
                </a:solidFill>
              </a:rPr>
            </a:br>
            <a:br>
              <a:rPr lang="pt-BR" sz="11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pt-BR" sz="2700" dirty="0">
                <a:solidFill>
                  <a:schemeClr val="bg2">
                    <a:lumMod val="90000"/>
                  </a:schemeClr>
                </a:solidFill>
              </a:rPr>
              <a:t>Alexandre Vaz Roriz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b="1" cap="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Formação DE Especialistas em GEOCONTROLE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OpenGeoHub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1FCE66-A79B-EC55-F017-14677501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35850"/>
            <a:ext cx="7929880" cy="10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3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Formas de obter os dados: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forma própria: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Aplicação de algoritmos de classificação de imagens.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partir de bases de terceiros: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Utilização dos dados brutos ou já consolidados.</a:t>
            </a:r>
          </a:p>
        </p:txBody>
      </p:sp>
    </p:spTree>
    <p:extLst>
      <p:ext uri="{BB962C8B-B14F-4D97-AF65-F5344CB8AC3E}">
        <p14:creationId xmlns:p14="http://schemas.microsoft.com/office/powerpoint/2010/main" val="109637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 sobre uso e ocupação do solo</a:t>
            </a:r>
          </a:p>
        </p:txBody>
      </p:sp>
      <p:pic>
        <p:nvPicPr>
          <p:cNvPr id="1026" name="Picture 2" descr="Mapbiomas Brasil">
            <a:extLst>
              <a:ext uri="{FF2B5EF4-FFF2-40B4-BE49-F238E27FC236}">
                <a16:creationId xmlns:a16="http://schemas.microsoft.com/office/drawing/2014/main" id="{8243B6B5-ADD2-28AB-973C-B43FF093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70" y="1928610"/>
            <a:ext cx="4535879" cy="96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Portal TerraClass - Amazônia Legal">
            <a:extLst>
              <a:ext uri="{FF2B5EF4-FFF2-40B4-BE49-F238E27FC236}">
                <a16:creationId xmlns:a16="http://schemas.microsoft.com/office/drawing/2014/main" id="{DBF252CC-1E6F-FFC1-8531-2B4E4544B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90" y="3262201"/>
            <a:ext cx="2700014" cy="163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bre o município - Prefeitura Municipal de Ipiranga do Sul">
            <a:extLst>
              <a:ext uri="{FF2B5EF4-FFF2-40B4-BE49-F238E27FC236}">
                <a16:creationId xmlns:a16="http://schemas.microsoft.com/office/drawing/2014/main" id="{F44AA2D5-8F38-09AC-4C35-F18393D06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73" y="5629671"/>
            <a:ext cx="2583949" cy="6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0B1847-7168-3544-506B-418621F2A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012" y="3163360"/>
            <a:ext cx="1977882" cy="8338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0BE4140-F00F-F175-4BF1-ED5C14B8E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287" y="3972726"/>
            <a:ext cx="4218530" cy="36198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84A2A77-35AB-459E-7B86-FB07DDE34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062" y="4946295"/>
            <a:ext cx="2985713" cy="10372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5EDEB0-5EB0-4952-FD57-5D8E625F5C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479" y="5223886"/>
            <a:ext cx="1703797" cy="134326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DB01F32-7BBA-4A44-3918-909C1A9FA0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4438" y="1693086"/>
            <a:ext cx="1427288" cy="18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98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</a:t>
            </a: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MapBiomas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MapBiomas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Trata-se de um projeto coordenado por uma rede colaborativa, formada por ONGs, universidades e startups de tecnologia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ystem-ui"/>
              </a:rPr>
              <a:t>Prop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</a:rPr>
              <a:t>ósito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ystem-ui"/>
              </a:rPr>
              <a:t>Revelar as transformações do território brasileiro, com precisão, agilidade e qualidade, e tornar acessível o conhecimento sobre a cobertura e o uso da terra, para buscar a conservação e o manejo sustentável dos recursos naturais, como forma de combate às mudanças climáticas.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 iniciado em 2015, anualmente publica coleções atualizadas ( a mais recente é a Coleção 7)</a:t>
            </a:r>
          </a:p>
        </p:txBody>
      </p:sp>
    </p:spTree>
    <p:extLst>
      <p:ext uri="{BB962C8B-B14F-4D97-AF65-F5344CB8AC3E}">
        <p14:creationId xmlns:p14="http://schemas.microsoft.com/office/powerpoint/2010/main" val="67354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</a:t>
            </a: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MapBiomas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MapBiomas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Processamento é realizado em nuvem utilizando o </a:t>
            </a:r>
            <a:r>
              <a:rPr lang="pt-BR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Earth </a:t>
            </a:r>
            <a:r>
              <a:rPr lang="pt-BR" sz="28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Engine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system-ui"/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</a:rPr>
              <a:t>Utiliza imagens </a:t>
            </a:r>
            <a:r>
              <a:rPr lang="pt-B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</a:rPr>
              <a:t>Landsat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</a:rPr>
              <a:t> (30m² de resolução)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</a:rPr>
              <a:t>Análise disponibilizada por bioma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</a:rPr>
              <a:t>Iniciaram a aplicação em biomas fora do Brasil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</a:rPr>
              <a:t>Disponibilizam as informações de transição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  <a:hlinkClick r:id="rId3"/>
              </a:rPr>
              <a:t>Metodologia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</a:rPr>
              <a:t> publicada de forma bem detalhada e didática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  <a:hlinkClick r:id="rId4"/>
              </a:rPr>
              <a:t>Link da plataforma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system-ui"/>
            </a:endParaRPr>
          </a:p>
          <a:p>
            <a:pPr lvl="1"/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34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</a:t>
            </a: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MapBiomas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710267" y="2688656"/>
            <a:ext cx="10603685" cy="3567538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Formação Florestal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Formação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Savânica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Mangue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Restinga Arborizada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Campo Alagado e Área Pantanosa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Formação Campestre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Apicum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Afloramento Rochoso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Restinga Herbácea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Outras Formações não Florestais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Pastagem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Lavoura Temporária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Soja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Cana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Arroz (beta)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Algodão (beta)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Outras Lavouras Temporárias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Lavoura Perene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Café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Citrus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Outras Lavouras Perenes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Silvicultura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Mosaico de Usos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Praia, Duna e Areal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Urbanizada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Outras Áreas não Vegetadas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Rio, Lago e Oceano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Aquicultura</a:t>
            </a:r>
          </a:p>
          <a:p>
            <a:pPr marL="360363" lvl="1" indent="968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observado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267A6CB-7D58-EAB5-90E9-ADE742070B0E}"/>
              </a:ext>
            </a:extLst>
          </p:cNvPr>
          <p:cNvSpPr txBox="1"/>
          <p:nvPr/>
        </p:nvSpPr>
        <p:spPr>
          <a:xfrm>
            <a:off x="900282" y="1895912"/>
            <a:ext cx="9085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ystem-ui"/>
              </a:rPr>
              <a:t> Na coleção 7 são disponibilizadas 30 classes:</a:t>
            </a:r>
          </a:p>
        </p:txBody>
      </p:sp>
    </p:spTree>
    <p:extLst>
      <p:ext uri="{BB962C8B-B14F-4D97-AF65-F5344CB8AC3E}">
        <p14:creationId xmlns:p14="http://schemas.microsoft.com/office/powerpoint/2010/main" val="55260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</a:t>
            </a: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MapBiomas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0DBFF25-6F4D-82AD-8EB0-00DD2B44B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1306BC-F000-6DB7-D5E4-7251C5DD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172"/>
            <a:ext cx="12192000" cy="56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</a:t>
            </a: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TerraClass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TerraClass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Projeto estruturado em 2010 com o objetivo de atender uma demanda Federal relacionada à qualificação dos desmatamentos observados na região da Amazônia Legal.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Colaboração entre </a:t>
            </a:r>
            <a:r>
              <a:rPr lang="pt-BR" sz="3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Embrapa e Inpe.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Em 2015 expandiu o mapeamento para o bioma cerrado (</a:t>
            </a:r>
            <a:r>
              <a:rPr lang="pt-BR" sz="3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TerraClass</a:t>
            </a:r>
            <a:r>
              <a:rPr lang="pt-BR" sz="3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Cerrado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).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62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</a:t>
            </a: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TerraClass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TerraClass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Informações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publicadas para os anos: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2004, 2008, 2010, 2012 e 2014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 imagens do satélite </a:t>
            </a: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Landsat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8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São disponibilizadas 16 classes: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67D0FF-BE3C-7C40-537C-909AAAF687CD}"/>
              </a:ext>
            </a:extLst>
          </p:cNvPr>
          <p:cNvSpPr txBox="1"/>
          <p:nvPr/>
        </p:nvSpPr>
        <p:spPr>
          <a:xfrm>
            <a:off x="1191237" y="4815281"/>
            <a:ext cx="10133901" cy="166199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AGRICULTURA ANUAL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NÃO OBSERVADA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FLORESTA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MOSAICO DE OCUPAÇÕES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PASTO LIMPO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PASTO SUJO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URBANA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VEGETAÇÃO SECUNDÁRIA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REGENERAÇÃO COM PASTO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OUTROS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HIDROGRAFIA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REFLORESTAMENTO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DESFLORESTAMENTO 2014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FLORESTA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PASTO COM SOLO EXPOSTO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8400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TerraClass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0DBFF25-6F4D-82AD-8EB0-00DD2B44B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CA2122-7576-A15C-BB74-39D34F05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" y="1513713"/>
            <a:ext cx="11172825" cy="53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IBGE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IBGE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b="0" i="0" dirty="0">
                <a:solidFill>
                  <a:srgbClr val="333333"/>
                </a:solidFill>
                <a:effectLst/>
                <a:latin typeface="Rawline"/>
              </a:rPr>
              <a:t>O projeto é denominado ”Monitoramento do Uso e Cobertura da Terra”.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333333"/>
                </a:solidFill>
                <a:latin typeface="Rawline"/>
              </a:rPr>
              <a:t>T</a:t>
            </a:r>
            <a:r>
              <a:rPr lang="pt-BR" sz="3600" b="0" i="0" dirty="0">
                <a:solidFill>
                  <a:srgbClr val="333333"/>
                </a:solidFill>
                <a:effectLst/>
                <a:latin typeface="Rawline"/>
              </a:rPr>
              <a:t>eve início em 2015.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333333"/>
                </a:solidFill>
                <a:latin typeface="Rawline"/>
              </a:rPr>
              <a:t>Utiliza imagens LandSat8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333333"/>
                </a:solidFill>
                <a:latin typeface="Rawline"/>
              </a:rPr>
              <a:t>Publicações bienais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333333"/>
                </a:solidFill>
                <a:latin typeface="Rawline"/>
              </a:rPr>
              <a:t>2000, 2010, 2012, 2014, 2016, 2018 e 2020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333333"/>
                </a:solidFill>
                <a:latin typeface="Rawline"/>
              </a:rPr>
              <a:t>Identifica 12 classes de cobertura do solo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0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Proposta/Objetivo do trabalho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Conceito de uso e ocupação do solo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Metodologia 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Estudo de caso – BR-319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Bases de Dados/Técnicas utilizadas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25516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IBGE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0DBFF25-6F4D-82AD-8EB0-00DD2B44B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7C0133-877F-F634-E8BE-73069C92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481048"/>
            <a:ext cx="12192000" cy="53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79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NLCD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National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 Land Cover </a:t>
            </a: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Database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 sobre os Estados Unidos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Até o momento foram 8 publicações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2001, 2004, 2006, 2008, 2011, 2013, 2016 e 2019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 classes de cobertura</a:t>
            </a:r>
          </a:p>
        </p:txBody>
      </p:sp>
    </p:spTree>
    <p:extLst>
      <p:ext uri="{BB962C8B-B14F-4D97-AF65-F5344CB8AC3E}">
        <p14:creationId xmlns:p14="http://schemas.microsoft.com/office/powerpoint/2010/main" val="1927617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NLCD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5C2F46-1AF6-7DFE-4DB8-C7A80567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36" y="1483515"/>
            <a:ext cx="10854927" cy="51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CGLC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Copernicus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 Global Land Cover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 de todo o território global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Imagem com 100m² de resolução por pixel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Apresenta 23 classes de ocupação do solo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Possui dados anuais de 2015 a 2019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 dados do satélite Sentinel2.</a:t>
            </a:r>
          </a:p>
        </p:txBody>
      </p:sp>
    </p:spTree>
    <p:extLst>
      <p:ext uri="{BB962C8B-B14F-4D97-AF65-F5344CB8AC3E}">
        <p14:creationId xmlns:p14="http://schemas.microsoft.com/office/powerpoint/2010/main" val="1188176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CGLC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59C126-CC39-A426-587C-BC742500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6" y="1560297"/>
            <a:ext cx="11107652" cy="52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7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- Living Atlas ESRI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Living Atlas ESRI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Informações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publicadas para os anos: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2017, 2018, 2019, 2020 e 2021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 imagens do satélite </a:t>
            </a: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Landsat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8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São disponibilizadas 9 classes</a:t>
            </a:r>
          </a:p>
        </p:txBody>
      </p:sp>
    </p:spTree>
    <p:extLst>
      <p:ext uri="{BB962C8B-B14F-4D97-AF65-F5344CB8AC3E}">
        <p14:creationId xmlns:p14="http://schemas.microsoft.com/office/powerpoint/2010/main" val="3941615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Living Atlas ESRI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0DBFF25-6F4D-82AD-8EB0-00DD2B44B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544B83-9371-EC64-DC6E-29832A90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1514290"/>
            <a:ext cx="12192000" cy="55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78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204395"/>
            <a:ext cx="10948332" cy="1136939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 – </a:t>
            </a:r>
            <a:r>
              <a:rPr lang="pt-BR" sz="3100" dirty="0">
                <a:solidFill>
                  <a:schemeClr val="bg2">
                    <a:lumMod val="90000"/>
                  </a:schemeClr>
                </a:solidFill>
              </a:rPr>
              <a:t>ESA World Cover 2020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ESA World Cover 2020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 viabilizado pela Agência Espacial </a:t>
            </a: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Européia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(ESA)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Iniciou em 2020 e está lançando a coleção 2021.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 imagens do satélite Sentinel 2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São disponibilizadas 10 classes</a:t>
            </a:r>
          </a:p>
        </p:txBody>
      </p:sp>
    </p:spTree>
    <p:extLst>
      <p:ext uri="{BB962C8B-B14F-4D97-AF65-F5344CB8AC3E}">
        <p14:creationId xmlns:p14="http://schemas.microsoft.com/office/powerpoint/2010/main" val="2805295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bg2">
                    <a:lumMod val="90000"/>
                  </a:schemeClr>
                </a:solidFill>
              </a:rPr>
              <a:t>ESA World Cover 2020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0DBFF25-6F4D-82AD-8EB0-00DD2B44B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CDABC1-5DC8-2CC5-CA59-9B010261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1486162"/>
            <a:ext cx="11543995" cy="53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9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39CD2-C4D4-CE53-720F-B7F6AAF4C996}"/>
              </a:ext>
            </a:extLst>
          </p:cNvPr>
          <p:cNvSpPr txBox="1">
            <a:spLocks/>
          </p:cNvSpPr>
          <p:nvPr/>
        </p:nvSpPr>
        <p:spPr>
          <a:xfrm>
            <a:off x="714375" y="3249818"/>
            <a:ext cx="9829800" cy="18317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2">
                    <a:lumMod val="90000"/>
                  </a:schemeClr>
                </a:solidFill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412427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39CD2-C4D4-CE53-720F-B7F6AAF4C996}"/>
              </a:ext>
            </a:extLst>
          </p:cNvPr>
          <p:cNvSpPr txBox="1">
            <a:spLocks/>
          </p:cNvSpPr>
          <p:nvPr/>
        </p:nvSpPr>
        <p:spPr>
          <a:xfrm>
            <a:off x="714375" y="3249818"/>
            <a:ext cx="9829800" cy="18317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2">
                    <a:lumMod val="90000"/>
                  </a:schemeClr>
                </a:solidFill>
              </a:rPr>
              <a:t>Proposta/Objetivo do trabalho</a:t>
            </a:r>
          </a:p>
        </p:txBody>
      </p:sp>
    </p:spTree>
    <p:extLst>
      <p:ext uri="{BB962C8B-B14F-4D97-AF65-F5344CB8AC3E}">
        <p14:creationId xmlns:p14="http://schemas.microsoft.com/office/powerpoint/2010/main" val="409918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204395"/>
            <a:ext cx="10948332" cy="1136939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Metodologia</a:t>
            </a:r>
            <a:endParaRPr lang="pt-BR" sz="3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Premissas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 sobre uso e ocupação do solo são importantes para trabalhos relacionados com GEOCONTROLE.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Existem inúmeras fontes dessas informações, mas a forma de consumo não é amigável para a grande parte dos auditores.</a:t>
            </a:r>
          </a:p>
        </p:txBody>
      </p:sp>
    </p:spTree>
    <p:extLst>
      <p:ext uri="{BB962C8B-B14F-4D97-AF65-F5344CB8AC3E}">
        <p14:creationId xmlns:p14="http://schemas.microsoft.com/office/powerpoint/2010/main" val="1462527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204395"/>
            <a:ext cx="10948332" cy="1136939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Metodologia</a:t>
            </a:r>
            <a:endParaRPr lang="pt-BR" sz="3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828054"/>
            <a:ext cx="10317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Premissas (</a:t>
            </a: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Algumas plataformas de informações fornecem os dados de forma que não atende a todos os interesses de regiões.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Facilitar o consumo possibilitaria um aumento no consumo desse tipo de informação nas ações de controle. </a:t>
            </a:r>
          </a:p>
        </p:txBody>
      </p:sp>
    </p:spTree>
    <p:extLst>
      <p:ext uri="{BB962C8B-B14F-4D97-AF65-F5344CB8AC3E}">
        <p14:creationId xmlns:p14="http://schemas.microsoft.com/office/powerpoint/2010/main" val="2495015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pic>
        <p:nvPicPr>
          <p:cNvPr id="2" name="Espaço Reservado para Conteúdo 1" descr="Uma imagem contendo Diagrama&#10;&#10;Descrição gerada automaticamente">
            <a:extLst>
              <a:ext uri="{FF2B5EF4-FFF2-40B4-BE49-F238E27FC236}">
                <a16:creationId xmlns:a16="http://schemas.microsoft.com/office/drawing/2014/main" id="{EE349E5C-C05C-A8D0-4200-FE7B66518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503362"/>
            <a:ext cx="7139516" cy="53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8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39CD2-C4D4-CE53-720F-B7F6AAF4C996}"/>
              </a:ext>
            </a:extLst>
          </p:cNvPr>
          <p:cNvSpPr txBox="1">
            <a:spLocks/>
          </p:cNvSpPr>
          <p:nvPr/>
        </p:nvSpPr>
        <p:spPr>
          <a:xfrm>
            <a:off x="714375" y="3249818"/>
            <a:ext cx="9829800" cy="18317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2">
                    <a:lumMod val="90000"/>
                  </a:schemeClr>
                </a:solidFill>
              </a:rPr>
              <a:t>Estudo de caso</a:t>
            </a:r>
          </a:p>
          <a:p>
            <a:r>
              <a:rPr lang="pt-BR" sz="6600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  <a:p>
            <a:endParaRPr lang="pt-BR" sz="66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816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8DB264-E1C3-3F0C-8628-AA1A92FA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425"/>
            <a:ext cx="10351529" cy="53625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DF301FF-09CE-BA78-E7EE-88CFC4D40CB7}"/>
              </a:ext>
            </a:extLst>
          </p:cNvPr>
          <p:cNvSpPr txBox="1"/>
          <p:nvPr/>
        </p:nvSpPr>
        <p:spPr>
          <a:xfrm rot="16200000">
            <a:off x="7062990" y="2254207"/>
            <a:ext cx="87305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</a:t>
            </a:r>
            <a:r>
              <a:rPr lang="pt-BR" sz="900" dirty="0">
                <a:hlinkClick r:id="rId3"/>
              </a:rPr>
              <a:t>https://idesam.org/conteudo/noticias/estudo-componente-indigena-sua-importancia-para-br319/</a:t>
            </a:r>
            <a:endParaRPr lang="pt-BR" sz="9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002857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70DB3A-7921-8EF7-4326-D519EACA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852" y="1680952"/>
            <a:ext cx="6658298" cy="49726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ED451D1-0C5B-0EAF-E2EB-64F762ADCA8A}"/>
              </a:ext>
            </a:extLst>
          </p:cNvPr>
          <p:cNvSpPr txBox="1"/>
          <p:nvPr/>
        </p:nvSpPr>
        <p:spPr>
          <a:xfrm rot="16200000">
            <a:off x="6911546" y="3874890"/>
            <a:ext cx="5225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>
                <a:hlinkClick r:id="rId3"/>
              </a:rPr>
              <a:t>https://pt.wikipedia.org/wiki/BR-319</a:t>
            </a: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864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Rodovia de 885Km, que liga Porto Velho/RO a Manaus/AM.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Propósito de ser a única ligação terrestre entre os estados do Amazonas e Roraima com o resto do país.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Oficialmente inaugurada em 1976 [1].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015235C-8F89-D16A-0722-3811E279B91F}"/>
              </a:ext>
            </a:extLst>
          </p:cNvPr>
          <p:cNvSpPr txBox="1"/>
          <p:nvPr/>
        </p:nvSpPr>
        <p:spPr>
          <a:xfrm>
            <a:off x="545284" y="6300132"/>
            <a:ext cx="108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[1] https://observatoriobr319.org.br/linha-do-tempo/</a:t>
            </a:r>
          </a:p>
        </p:txBody>
      </p:sp>
    </p:spTree>
    <p:extLst>
      <p:ext uri="{BB962C8B-B14F-4D97-AF65-F5344CB8AC3E}">
        <p14:creationId xmlns:p14="http://schemas.microsoft.com/office/powerpoint/2010/main" val="1829320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Foi construída como parte de um grande projeto de integração geográfica e dinamização da economia regional, </a:t>
            </a:r>
            <a:r>
              <a:rPr lang="pt-BR" sz="36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antes de o licenciamento ambiental ser incorporado ao ordenamento jurídico nacional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.[2]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015235C-8F89-D16A-0722-3811E279B91F}"/>
              </a:ext>
            </a:extLst>
          </p:cNvPr>
          <p:cNvSpPr txBox="1"/>
          <p:nvPr/>
        </p:nvSpPr>
        <p:spPr>
          <a:xfrm>
            <a:off x="545284" y="6300132"/>
            <a:ext cx="108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[2] Relatório de Levantamento de Auditoria realizado pela </a:t>
            </a:r>
            <a:r>
              <a:rPr lang="pt-BR" sz="1400" dirty="0" err="1"/>
              <a:t>SeinfraRodoviaAviação</a:t>
            </a:r>
            <a:r>
              <a:rPr lang="pt-BR" sz="1400" dirty="0"/>
              <a:t> e </a:t>
            </a:r>
            <a:r>
              <a:rPr lang="pt-BR" sz="1400" dirty="0" err="1"/>
              <a:t>SecexAgroAmbiental</a:t>
            </a:r>
            <a:r>
              <a:rPr lang="pt-BR" sz="1400" dirty="0"/>
              <a:t>, parte do TC 025.639/2014-5 </a:t>
            </a:r>
          </a:p>
        </p:txBody>
      </p:sp>
    </p:spTree>
    <p:extLst>
      <p:ext uri="{BB962C8B-B14F-4D97-AF65-F5344CB8AC3E}">
        <p14:creationId xmlns:p14="http://schemas.microsoft.com/office/powerpoint/2010/main" val="1210644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63614"/>
            <a:ext cx="103174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 1988, devido à falta  de manutenção e condições ambientais, a rodovia se torna intrafegável.[3]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Desde muito tempo ocorre um conflito entre DNIT e IBAMA, para a liberação da manutenção/ reconstrução da rodovia.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 detalhadas sobre os eventos cronológicos a cerca da rodovia podem ser encontrados em [3].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015235C-8F89-D16A-0722-3811E279B91F}"/>
              </a:ext>
            </a:extLst>
          </p:cNvPr>
          <p:cNvSpPr txBox="1"/>
          <p:nvPr/>
        </p:nvSpPr>
        <p:spPr>
          <a:xfrm>
            <a:off x="545284" y="6300132"/>
            <a:ext cx="108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[3] https://observatoriobr319.org.br/linha-do-tempo/</a:t>
            </a:r>
          </a:p>
        </p:txBody>
      </p:sp>
    </p:spTree>
    <p:extLst>
      <p:ext uri="{BB962C8B-B14F-4D97-AF65-F5344CB8AC3E}">
        <p14:creationId xmlns:p14="http://schemas.microsoft.com/office/powerpoint/2010/main" val="3503131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TCU já atuou na questão (</a:t>
            </a:r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dobe-clean"/>
              </a:rPr>
              <a:t>Ac 532-2020-Plenário)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por meio de um levantamento junto ao DNIT e IBAMA acerca dos procedimentos referentes ao licenciamento ambiental da rodovia.</a:t>
            </a:r>
          </a:p>
          <a:p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Essa ação foi requerida pela Comissão de Serviços de Infraestrutura do Senado Federal e abordava especificamente o trecho entre os quilômetros 621,7 e 655,7.</a:t>
            </a:r>
          </a:p>
        </p:txBody>
      </p:sp>
    </p:spTree>
    <p:extLst>
      <p:ext uri="{BB962C8B-B14F-4D97-AF65-F5344CB8AC3E}">
        <p14:creationId xmlns:p14="http://schemas.microsoft.com/office/powerpoint/2010/main" val="378156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Proposta/Objetivo do trabalho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360930"/>
            <a:ext cx="10317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Proposta:</a:t>
            </a:r>
          </a:p>
          <a:p>
            <a:pPr marL="1200150" lvl="1" indent="-742950" algn="just">
              <a:buFont typeface="Wingdings" panose="05000000000000000000" pitchFamily="2" charset="2"/>
              <a:buChar char="Ø"/>
            </a:pPr>
            <a:r>
              <a:rPr lang="pt-BR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Caracterizar o uso e ocupação do solo ao longo da área de influência da BR-319 utilizando </a:t>
            </a:r>
            <a:r>
              <a:rPr lang="pt-BR" sz="36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bases de dados disponíveis</a:t>
            </a: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oferecendo uma forma de consumo dessas informações para as equipes de auditoria (no caso, um painel em </a:t>
            </a:r>
            <a:r>
              <a:rPr lang="pt-BR" sz="3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PowerBI</a:t>
            </a:r>
            <a:r>
              <a:rPr lang="pt-BR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851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536575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 marco importante é o estabelecimento, por meio do Decreto Federal de 2 de janeiro de  2006, da Área sob Limitação Administrativa Provisória (ALAP) na região da BR-319.</a:t>
            </a:r>
          </a:p>
          <a:p>
            <a:pPr marL="536575" indent="-536575">
              <a:buFont typeface="Wingdings" panose="05000000000000000000" pitchFamily="2" charset="2"/>
              <a:buChar char="Ø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36575" indent="-536575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ALAP são porções de território com alto risco de danos graves aos seus recursos naturais, onde se proíbe o desmatamento pelo prazo de sete meses para realização de estudos para a criação de Unidades de Conservação.</a:t>
            </a:r>
          </a:p>
        </p:txBody>
      </p:sp>
    </p:spTree>
    <p:extLst>
      <p:ext uri="{BB962C8B-B14F-4D97-AF65-F5344CB8AC3E}">
        <p14:creationId xmlns:p14="http://schemas.microsoft.com/office/powerpoint/2010/main" val="2402487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</p:txBody>
      </p:sp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41E22F1B-C8B5-FCE6-3666-FB6D626DC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25" y="1606213"/>
            <a:ext cx="6862149" cy="5139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315E3C1-DE6C-52D3-A70C-8A39B07EB1A5}"/>
              </a:ext>
            </a:extLst>
          </p:cNvPr>
          <p:cNvSpPr txBox="1"/>
          <p:nvPr/>
        </p:nvSpPr>
        <p:spPr>
          <a:xfrm>
            <a:off x="9801546" y="5784350"/>
            <a:ext cx="185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ALAP BR-319</a:t>
            </a:r>
          </a:p>
        </p:txBody>
      </p:sp>
    </p:spTree>
    <p:extLst>
      <p:ext uri="{BB962C8B-B14F-4D97-AF65-F5344CB8AC3E}">
        <p14:creationId xmlns:p14="http://schemas.microsoft.com/office/powerpoint/2010/main" val="3896080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BR-319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Estudos [4] mostram que até 95% do desmatamento na região amazônica ocorre em uma distância de até 50km ao longo de estradas oficiais.</a:t>
            </a:r>
          </a:p>
          <a:p>
            <a:pPr algn="l"/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Então torna-se interessante considerar essa região na análise de influência do impacto ambiental na BR-319.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7AC73C8-C3F7-F18A-3DAB-77A02B7005CC}"/>
              </a:ext>
            </a:extLst>
          </p:cNvPr>
          <p:cNvSpPr txBox="1"/>
          <p:nvPr/>
        </p:nvSpPr>
        <p:spPr>
          <a:xfrm>
            <a:off x="444617" y="6048462"/>
            <a:ext cx="1125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[4] Nepstad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et 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., 2001,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Laurance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Balmford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2013,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Barber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et 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., 2014,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Laurance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et 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., 2009,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Adeney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et 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., 2009,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Seutloali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Beckedahl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2015, 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apud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Carlos e Meirelles, 2018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6749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033AB-3C4A-EF9C-26A2-273341A7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BR-319</a:t>
            </a: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6425922F-D2B5-4776-B1EB-BC5245AA5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48" y="1658106"/>
            <a:ext cx="5847704" cy="499549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55C9859-A030-E386-2F1D-01CC515840AD}"/>
              </a:ext>
            </a:extLst>
          </p:cNvPr>
          <p:cNvSpPr txBox="1"/>
          <p:nvPr/>
        </p:nvSpPr>
        <p:spPr>
          <a:xfrm>
            <a:off x="9226192" y="6113123"/>
            <a:ext cx="26507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/>
              <a:t>Buffer 50Km BR-319</a:t>
            </a:r>
          </a:p>
        </p:txBody>
      </p:sp>
    </p:spTree>
    <p:extLst>
      <p:ext uri="{BB962C8B-B14F-4D97-AF65-F5344CB8AC3E}">
        <p14:creationId xmlns:p14="http://schemas.microsoft.com/office/powerpoint/2010/main" val="1725828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39CD2-C4D4-CE53-720F-B7F6AAF4C996}"/>
              </a:ext>
            </a:extLst>
          </p:cNvPr>
          <p:cNvSpPr txBox="1">
            <a:spLocks/>
          </p:cNvSpPr>
          <p:nvPr/>
        </p:nvSpPr>
        <p:spPr>
          <a:xfrm>
            <a:off x="714375" y="3249818"/>
            <a:ext cx="9829800" cy="18317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2">
                    <a:lumMod val="90000"/>
                  </a:schemeClr>
                </a:solidFill>
              </a:rPr>
              <a:t>Bases de Dados/Técnicas utilizadas</a:t>
            </a:r>
          </a:p>
          <a:p>
            <a:endParaRPr lang="pt-BR" sz="66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85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264282"/>
            <a:ext cx="103174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Regiões de interesse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Traçado da BR-319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Delimitação da ALAP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Buffer de 50 km ao longo da BR-319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Unidades de Conservação internas à ALAP e ao buffer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Terras Indígenas internas à ALAP e ao buffer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Assentamentos Fundiários internos à ALAP e ao buffer</a:t>
            </a:r>
          </a:p>
        </p:txBody>
      </p:sp>
    </p:spTree>
    <p:extLst>
      <p:ext uri="{BB962C8B-B14F-4D97-AF65-F5344CB8AC3E}">
        <p14:creationId xmlns:p14="http://schemas.microsoft.com/office/powerpoint/2010/main" val="3923174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079724"/>
            <a:ext cx="103174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Traçado da BR-319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Shapefile filtrado a partir dos dados obtidos no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Portal DNIT</a:t>
            </a: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Delimitação da ALAP BR-319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Pontos discriminados no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Decreto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Buffer de 50 km ao longo da BR-319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Região gerada por script executado no </a:t>
            </a:r>
            <a:r>
              <a:rPr lang="pt-BR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Earth </a:t>
            </a:r>
            <a:r>
              <a:rPr lang="pt-BR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Engine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624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079724"/>
            <a:ext cx="103174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Unidades de Conservação internas à ALAP e ao buffer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Conjunto das unidades de conservação localizadas na região da Amazônia Legal, obtido na plataforma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TerraBrasilis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INPE.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Utilizando a biblioteca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GeoPandas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em Python, operação espacial para filtrar as regiões sobrepostas à ALAP e ao buffer.</a:t>
            </a:r>
          </a:p>
        </p:txBody>
      </p:sp>
    </p:spTree>
    <p:extLst>
      <p:ext uri="{BB962C8B-B14F-4D97-AF65-F5344CB8AC3E}">
        <p14:creationId xmlns:p14="http://schemas.microsoft.com/office/powerpoint/2010/main" val="3991646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079724"/>
            <a:ext cx="1031748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Terras Indígenas internas à ALAP e ao buffer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Conjunto das terras indígenas localizadas na região da Amazônia Legal, obtido na plataforma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TerraBrasilis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INPE.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Utilizando a biblioteca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GeoPandas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em Python, operação espacial para filtrar as regiões sobrepostas à ALAP e ao buffer.</a:t>
            </a:r>
          </a:p>
        </p:txBody>
      </p:sp>
    </p:spTree>
    <p:extLst>
      <p:ext uri="{BB962C8B-B14F-4D97-AF65-F5344CB8AC3E}">
        <p14:creationId xmlns:p14="http://schemas.microsoft.com/office/powerpoint/2010/main" val="905040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079724"/>
            <a:ext cx="103174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Assentamentos Federais internos à ALAP e ao buffer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Conjunto dos assentamentos federais localizados nos estados do Amazonas e Rondônia obtido no portal do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INCRA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Utilizando a biblioteca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GeoPandas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em Python, operação espacial para filtrar as regiões sobrepostas à ALAP e ao buffer.</a:t>
            </a:r>
          </a:p>
        </p:txBody>
      </p:sp>
    </p:spTree>
    <p:extLst>
      <p:ext uri="{BB962C8B-B14F-4D97-AF65-F5344CB8AC3E}">
        <p14:creationId xmlns:p14="http://schemas.microsoft.com/office/powerpoint/2010/main" val="224036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Proposta/Objetivo do trabalho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037739"/>
            <a:ext cx="103174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Objetivos: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Desenvolver a competência (metodologia / técnicas) para a exploração de informações obtidas em sensoriamento remoto para o controle externo.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Fomentar</a:t>
            </a:r>
            <a:r>
              <a:rPr lang="pt-BR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práticas de GEOCONTROLE no TCU.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é objetivo analisar relações de causa x efeito sobre os resultados encontrados.</a:t>
            </a:r>
          </a:p>
        </p:txBody>
      </p:sp>
    </p:spTree>
    <p:extLst>
      <p:ext uri="{BB962C8B-B14F-4D97-AF65-F5344CB8AC3E}">
        <p14:creationId xmlns:p14="http://schemas.microsoft.com/office/powerpoint/2010/main" val="396755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1760942"/>
            <a:ext cx="1031748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Bases de dados sobre uso e ocupação do solo.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MapBiomas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Utilizados dados da coleção 7 sobre a cobertura das regiões de interesse no período 1985-2021.</a:t>
            </a:r>
          </a:p>
          <a:p>
            <a:pPr marL="2114550" lvl="3" indent="-742950">
              <a:buFont typeface="Wingdings" panose="05000000000000000000" pitchFamily="2" charset="2"/>
              <a:buChar char="Ø"/>
            </a:pPr>
            <a:r>
              <a:rPr lang="pt-BR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Foi utilizado um dos scripts disponibilizados no toolkit publicado.</a:t>
            </a:r>
          </a:p>
          <a:p>
            <a:pPr marL="2114550" lvl="3" indent="-742950">
              <a:buFont typeface="Wingdings" panose="05000000000000000000" pitchFamily="2" charset="2"/>
              <a:buChar char="Ø"/>
            </a:pPr>
            <a:r>
              <a:rPr lang="pt-BR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resultado é um arquivo ‘.</a:t>
            </a:r>
            <a:r>
              <a:rPr lang="pt-BR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csv</a:t>
            </a:r>
            <a:r>
              <a:rPr lang="pt-BR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 com as informações das áreas em cada classe em cada ano.</a:t>
            </a:r>
          </a:p>
          <a:p>
            <a:pPr lvl="3"/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15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2C1310-C375-6609-5EEA-7978A800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81" y="1695463"/>
            <a:ext cx="9122242" cy="415782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4EC4C8E-DE74-23CE-AA47-A68FE923AF64}"/>
              </a:ext>
            </a:extLst>
          </p:cNvPr>
          <p:cNvSpPr txBox="1"/>
          <p:nvPr/>
        </p:nvSpPr>
        <p:spPr>
          <a:xfrm>
            <a:off x="1610686" y="5947246"/>
            <a:ext cx="797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da execução do script ‘</a:t>
            </a:r>
            <a:r>
              <a:rPr lang="pt-BR" i="1" dirty="0"/>
              <a:t>mapbiomas-user-toolkit-lulc.js</a:t>
            </a:r>
            <a:r>
              <a:rPr lang="pt-BR" dirty="0"/>
              <a:t>’ na plataforma Google Earth </a:t>
            </a:r>
            <a:r>
              <a:rPr lang="pt-BR" dirty="0" err="1"/>
              <a:t>Engine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144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04891"/>
            <a:ext cx="1031748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Bases de dados sobre uso e ocupação do solo.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TerraClass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Foram utilizados os dados do estado do Amazonas  para os anos 2004, 2008, 2010, 2012 e 2014.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Neste caso é disponibilizada a imagem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raster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uma definição da legenda para cada ano.</a:t>
            </a:r>
          </a:p>
          <a:p>
            <a:pPr lvl="3"/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75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04891"/>
            <a:ext cx="103174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Bases de dados sobre uso e ocupação do solo.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TerraClass</a:t>
            </a:r>
            <a:endParaRPr lang="pt-B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Foram utilizados os dados dos estados Amazonas e Rondônia para os anos 2004, 2008, 2010, 2012 e 2014.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Neste caso é disponibilizada a imagem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raster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uma definição da legenda para cada ano.</a:t>
            </a:r>
          </a:p>
          <a:p>
            <a:pPr lvl="3"/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542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Bases de Dados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A69F8D-E372-CC96-2527-F93EA4AC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66" y="1677210"/>
            <a:ext cx="7547819" cy="45466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BD4145C-AD32-CC05-24AA-EC26DC204ACA}"/>
              </a:ext>
            </a:extLst>
          </p:cNvPr>
          <p:cNvSpPr txBox="1"/>
          <p:nvPr/>
        </p:nvSpPr>
        <p:spPr>
          <a:xfrm>
            <a:off x="1744910" y="6253495"/>
            <a:ext cx="8961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Imagem do uso e ocupação do solo no estado do Amazonas pelo </a:t>
            </a:r>
            <a:r>
              <a:rPr lang="pt-BR" sz="2000" dirty="0" err="1"/>
              <a:t>TerraClass</a:t>
            </a:r>
            <a:r>
              <a:rPr lang="pt-BR" sz="2000" dirty="0"/>
              <a:t> 2014 </a:t>
            </a:r>
          </a:p>
        </p:txBody>
      </p:sp>
    </p:spTree>
    <p:extLst>
      <p:ext uri="{BB962C8B-B14F-4D97-AF65-F5344CB8AC3E}">
        <p14:creationId xmlns:p14="http://schemas.microsoft.com/office/powerpoint/2010/main" val="4274824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39CD2-C4D4-CE53-720F-B7F6AAF4C996}"/>
              </a:ext>
            </a:extLst>
          </p:cNvPr>
          <p:cNvSpPr txBox="1">
            <a:spLocks/>
          </p:cNvSpPr>
          <p:nvPr/>
        </p:nvSpPr>
        <p:spPr>
          <a:xfrm>
            <a:off x="714375" y="3249818"/>
            <a:ext cx="9829800" cy="18317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2">
                    <a:lumMod val="90000"/>
                  </a:schemeClr>
                </a:solidFill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048803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Resultados</a:t>
            </a:r>
          </a:p>
        </p:txBody>
      </p:sp>
      <p:pic>
        <p:nvPicPr>
          <p:cNvPr id="2" name="Imagem 1" descr="Mapa&#10;&#10;Descrição gerada automaticamente">
            <a:extLst>
              <a:ext uri="{FF2B5EF4-FFF2-40B4-BE49-F238E27FC236}">
                <a16:creationId xmlns:a16="http://schemas.microsoft.com/office/drawing/2014/main" id="{E097CA06-381F-8FA6-439D-4BAFC29D9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4" y="1802747"/>
            <a:ext cx="4592607" cy="4170237"/>
          </a:xfrm>
          <a:prstGeom prst="rect">
            <a:avLst/>
          </a:prstGeom>
        </p:spPr>
      </p:pic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6684E80D-BBF7-E9AB-B7D6-ABE42AA7B7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33" y="1802746"/>
            <a:ext cx="4712477" cy="41702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74C16B3-96B8-38FB-CE2F-2E0438349FD2}"/>
              </a:ext>
            </a:extLst>
          </p:cNvPr>
          <p:cNvSpPr txBox="1"/>
          <p:nvPr/>
        </p:nvSpPr>
        <p:spPr>
          <a:xfrm>
            <a:off x="1476053" y="6085077"/>
            <a:ext cx="416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ALAP, </a:t>
            </a:r>
            <a:r>
              <a:rPr lang="pt-BR" sz="2400" b="1" dirty="0" err="1"/>
              <a:t>MapBiomas</a:t>
            </a:r>
            <a:r>
              <a:rPr lang="pt-BR" sz="2400" b="1" dirty="0"/>
              <a:t>, 1985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5FAF03-7F51-A02C-D806-F0B06DEB5F7C}"/>
              </a:ext>
            </a:extLst>
          </p:cNvPr>
          <p:cNvSpPr txBox="1"/>
          <p:nvPr/>
        </p:nvSpPr>
        <p:spPr>
          <a:xfrm>
            <a:off x="7003551" y="6085076"/>
            <a:ext cx="416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ALAP, </a:t>
            </a:r>
            <a:r>
              <a:rPr lang="pt-BR" sz="2400" b="1" dirty="0" err="1"/>
              <a:t>MapBiomas</a:t>
            </a:r>
            <a:r>
              <a:rPr lang="pt-BR" sz="2400" b="1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609091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Resultados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74C16B3-96B8-38FB-CE2F-2E0438349FD2}"/>
              </a:ext>
            </a:extLst>
          </p:cNvPr>
          <p:cNvSpPr txBox="1"/>
          <p:nvPr/>
        </p:nvSpPr>
        <p:spPr>
          <a:xfrm>
            <a:off x="1778022" y="6046754"/>
            <a:ext cx="416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ALAP, </a:t>
            </a:r>
            <a:r>
              <a:rPr lang="pt-BR" sz="2400" b="1" dirty="0" err="1"/>
              <a:t>TerraClass</a:t>
            </a:r>
            <a:r>
              <a:rPr lang="pt-BR" sz="2400" b="1" dirty="0"/>
              <a:t>, 2004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5FAF03-7F51-A02C-D806-F0B06DEB5F7C}"/>
              </a:ext>
            </a:extLst>
          </p:cNvPr>
          <p:cNvSpPr txBox="1"/>
          <p:nvPr/>
        </p:nvSpPr>
        <p:spPr>
          <a:xfrm>
            <a:off x="7437274" y="6046754"/>
            <a:ext cx="416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ALAP, </a:t>
            </a:r>
            <a:r>
              <a:rPr lang="pt-BR" sz="2400" b="1" dirty="0" err="1"/>
              <a:t>TerraClass</a:t>
            </a:r>
            <a:r>
              <a:rPr lang="pt-BR" sz="2400" b="1" dirty="0"/>
              <a:t>, 2014</a:t>
            </a:r>
          </a:p>
        </p:txBody>
      </p:sp>
      <p:pic>
        <p:nvPicPr>
          <p:cNvPr id="8" name="Imagem 7" descr="Mapa&#10;&#10;Descrição gerada automaticamente">
            <a:extLst>
              <a:ext uri="{FF2B5EF4-FFF2-40B4-BE49-F238E27FC236}">
                <a16:creationId xmlns:a16="http://schemas.microsoft.com/office/drawing/2014/main" id="{8816F8C2-9DE3-2D88-7981-CDD95F3D8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7" y="1795244"/>
            <a:ext cx="5061464" cy="4135872"/>
          </a:xfrm>
          <a:prstGeom prst="rect">
            <a:avLst/>
          </a:prstGeom>
        </p:spPr>
      </p:pic>
      <p:pic>
        <p:nvPicPr>
          <p:cNvPr id="10" name="Imagem 9" descr="Mapa&#10;&#10;Descrição gerada automaticamente">
            <a:extLst>
              <a:ext uri="{FF2B5EF4-FFF2-40B4-BE49-F238E27FC236}">
                <a16:creationId xmlns:a16="http://schemas.microsoft.com/office/drawing/2014/main" id="{2559B064-A1E3-E2D9-2C78-9967BAA2E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94" y="1795244"/>
            <a:ext cx="5079039" cy="41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56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Resultados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74C16B3-96B8-38FB-CE2F-2E0438349FD2}"/>
              </a:ext>
            </a:extLst>
          </p:cNvPr>
          <p:cNvSpPr txBox="1"/>
          <p:nvPr/>
        </p:nvSpPr>
        <p:spPr>
          <a:xfrm>
            <a:off x="838201" y="6085076"/>
            <a:ext cx="439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Buffer 50 km, </a:t>
            </a:r>
            <a:r>
              <a:rPr lang="pt-BR" sz="2400" b="1" dirty="0" err="1"/>
              <a:t>MapBiomas</a:t>
            </a:r>
            <a:r>
              <a:rPr lang="pt-BR" sz="2400" b="1" dirty="0"/>
              <a:t>, 1985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5FAF03-7F51-A02C-D806-F0B06DEB5F7C}"/>
              </a:ext>
            </a:extLst>
          </p:cNvPr>
          <p:cNvSpPr txBox="1"/>
          <p:nvPr/>
        </p:nvSpPr>
        <p:spPr>
          <a:xfrm>
            <a:off x="6423243" y="6080967"/>
            <a:ext cx="459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Buffer 50 km, </a:t>
            </a:r>
            <a:r>
              <a:rPr lang="pt-BR" sz="2400" b="1" dirty="0" err="1"/>
              <a:t>MapBiomas</a:t>
            </a:r>
            <a:r>
              <a:rPr lang="pt-BR" sz="2400" b="1" dirty="0"/>
              <a:t>, 2021</a:t>
            </a:r>
          </a:p>
        </p:txBody>
      </p:sp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D2008E55-8A2A-EAE8-3809-0FB7E3BCC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53" y="1802745"/>
            <a:ext cx="3347164" cy="4170237"/>
          </a:xfrm>
          <a:prstGeom prst="rect">
            <a:avLst/>
          </a:prstGeom>
        </p:spPr>
      </p:pic>
      <p:pic>
        <p:nvPicPr>
          <p:cNvPr id="8" name="Imagem 7" descr="Mapa&#10;&#10;Descrição gerada automaticamente">
            <a:extLst>
              <a:ext uri="{FF2B5EF4-FFF2-40B4-BE49-F238E27FC236}">
                <a16:creationId xmlns:a16="http://schemas.microsoft.com/office/drawing/2014/main" id="{0F9DF048-52ED-D35D-EC6F-EB25FCA65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57" y="1802745"/>
            <a:ext cx="3461857" cy="42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92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Resultados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74C16B3-96B8-38FB-CE2F-2E0438349FD2}"/>
              </a:ext>
            </a:extLst>
          </p:cNvPr>
          <p:cNvSpPr txBox="1"/>
          <p:nvPr/>
        </p:nvSpPr>
        <p:spPr>
          <a:xfrm>
            <a:off x="838201" y="6085076"/>
            <a:ext cx="439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Buffer 50 km, </a:t>
            </a:r>
            <a:r>
              <a:rPr lang="pt-BR" sz="2400" b="1" dirty="0" err="1"/>
              <a:t>TerraClass</a:t>
            </a:r>
            <a:r>
              <a:rPr lang="pt-BR" sz="2400" b="1" dirty="0"/>
              <a:t>, 2004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5FAF03-7F51-A02C-D806-F0B06DEB5F7C}"/>
              </a:ext>
            </a:extLst>
          </p:cNvPr>
          <p:cNvSpPr txBox="1"/>
          <p:nvPr/>
        </p:nvSpPr>
        <p:spPr>
          <a:xfrm>
            <a:off x="6960137" y="6077934"/>
            <a:ext cx="459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Buffer 50 km, </a:t>
            </a:r>
            <a:r>
              <a:rPr lang="pt-BR" sz="2400" b="1" dirty="0" err="1"/>
              <a:t>TerraClass</a:t>
            </a:r>
            <a:r>
              <a:rPr lang="pt-BR" sz="2400" b="1" dirty="0"/>
              <a:t>, 2014</a:t>
            </a:r>
          </a:p>
        </p:txBody>
      </p:sp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84732F80-9800-9FDA-A9E7-439226EDE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" y="1788294"/>
            <a:ext cx="3751233" cy="4186898"/>
          </a:xfrm>
          <a:prstGeom prst="rect">
            <a:avLst/>
          </a:prstGeom>
        </p:spPr>
      </p:pic>
      <p:pic>
        <p:nvPicPr>
          <p:cNvPr id="10" name="Imagem 9" descr="Mapa&#10;&#10;Descrição gerada automaticamente">
            <a:extLst>
              <a:ext uri="{FF2B5EF4-FFF2-40B4-BE49-F238E27FC236}">
                <a16:creationId xmlns:a16="http://schemas.microsoft.com/office/drawing/2014/main" id="{C9CB327B-88F0-4C57-7DEF-1019AD25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87" y="1788294"/>
            <a:ext cx="3890682" cy="41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4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39CD2-C4D4-CE53-720F-B7F6AAF4C996}"/>
              </a:ext>
            </a:extLst>
          </p:cNvPr>
          <p:cNvSpPr txBox="1">
            <a:spLocks/>
          </p:cNvSpPr>
          <p:nvPr/>
        </p:nvSpPr>
        <p:spPr>
          <a:xfrm>
            <a:off x="714375" y="3249818"/>
            <a:ext cx="9829800" cy="18317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2">
                    <a:lumMod val="90000"/>
                  </a:schemeClr>
                </a:solidFill>
              </a:rPr>
              <a:t>Uso e Ocupação do Solo</a:t>
            </a:r>
          </a:p>
        </p:txBody>
      </p:sp>
    </p:spTree>
    <p:extLst>
      <p:ext uri="{BB962C8B-B14F-4D97-AF65-F5344CB8AC3E}">
        <p14:creationId xmlns:p14="http://schemas.microsoft.com/office/powerpoint/2010/main" val="296886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3" name="Imagem 2" descr="Interface gráfica do usuário, Gráfico, Aplicativo&#10;&#10;Descrição gerada automaticamente">
            <a:extLst>
              <a:ext uri="{FF2B5EF4-FFF2-40B4-BE49-F238E27FC236}">
                <a16:creationId xmlns:a16="http://schemas.microsoft.com/office/drawing/2014/main" id="{66D5B084-12CC-2029-74EB-13B2FE6A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42" y="1583637"/>
            <a:ext cx="8544560" cy="463189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9035AD-128A-9958-CC8F-6E2E700C04A8}"/>
              </a:ext>
            </a:extLst>
          </p:cNvPr>
          <p:cNvSpPr txBox="1"/>
          <p:nvPr/>
        </p:nvSpPr>
        <p:spPr>
          <a:xfrm>
            <a:off x="2458720" y="6291560"/>
            <a:ext cx="854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Painel Power BI desenvolvido para exploração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2442910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5" name="Imagem 4" descr="Gráfico, Aplicativo, Gráfico de linhas&#10;&#10;Descrição gerada automaticamente">
            <a:extLst>
              <a:ext uri="{FF2B5EF4-FFF2-40B4-BE49-F238E27FC236}">
                <a16:creationId xmlns:a16="http://schemas.microsoft.com/office/drawing/2014/main" id="{3EA9BCBA-28FB-389F-5E74-CD504B04F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1" y="2281410"/>
            <a:ext cx="5643527" cy="3119804"/>
          </a:xfrm>
          <a:prstGeom prst="rect">
            <a:avLst/>
          </a:prstGeom>
        </p:spPr>
      </p:pic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EC1E2D40-8721-81C2-CC18-CDC2BC194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4" y="2281410"/>
            <a:ext cx="5485682" cy="30780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6D4DEAC-4BF1-9D45-2C95-F1186185302F}"/>
              </a:ext>
            </a:extLst>
          </p:cNvPr>
          <p:cNvSpPr txBox="1"/>
          <p:nvPr/>
        </p:nvSpPr>
        <p:spPr>
          <a:xfrm>
            <a:off x="522514" y="5551714"/>
            <a:ext cx="456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Análise dados do </a:t>
            </a:r>
            <a:r>
              <a:rPr lang="pt-BR" dirty="0" err="1"/>
              <a:t>MapBiomas</a:t>
            </a:r>
            <a:r>
              <a:rPr lang="pt-BR" dirty="0"/>
              <a:t> com relação às UCs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EF3FFC-D5F3-BB57-B188-D2E3B2747079}"/>
              </a:ext>
            </a:extLst>
          </p:cNvPr>
          <p:cNvSpPr txBox="1"/>
          <p:nvPr/>
        </p:nvSpPr>
        <p:spPr>
          <a:xfrm>
            <a:off x="6808657" y="5551713"/>
            <a:ext cx="456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Análise dados do </a:t>
            </a:r>
            <a:r>
              <a:rPr lang="pt-BR" dirty="0" err="1"/>
              <a:t>MapBiomas</a:t>
            </a:r>
            <a:r>
              <a:rPr lang="pt-BR" dirty="0"/>
              <a:t> com relação às </a:t>
            </a:r>
            <a:r>
              <a:rPr lang="pt-BR" dirty="0" err="1"/>
              <a:t>TIs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7646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9035AD-128A-9958-CC8F-6E2E700C04A8}"/>
              </a:ext>
            </a:extLst>
          </p:cNvPr>
          <p:cNvSpPr txBox="1"/>
          <p:nvPr/>
        </p:nvSpPr>
        <p:spPr>
          <a:xfrm>
            <a:off x="2722880" y="6291560"/>
            <a:ext cx="854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Dados totais da ALAP de acordo com o </a:t>
            </a:r>
            <a:r>
              <a:rPr lang="pt-BR" sz="2400" dirty="0" err="1"/>
              <a:t>TerraClass</a:t>
            </a:r>
            <a:endParaRPr lang="pt-BR" sz="2400" dirty="0"/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09715BA1-85F1-08C7-E943-3B0011961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05" y="1615969"/>
            <a:ext cx="7979389" cy="46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2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6D4DEAC-4BF1-9D45-2C95-F1186185302F}"/>
              </a:ext>
            </a:extLst>
          </p:cNvPr>
          <p:cNvSpPr txBox="1"/>
          <p:nvPr/>
        </p:nvSpPr>
        <p:spPr>
          <a:xfrm>
            <a:off x="1001755" y="5529940"/>
            <a:ext cx="456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Análise dados da ALAP, de acordo com o </a:t>
            </a:r>
            <a:r>
              <a:rPr lang="pt-BR" dirty="0" err="1"/>
              <a:t>TerraClass</a:t>
            </a:r>
            <a:r>
              <a:rPr lang="pt-BR" dirty="0"/>
              <a:t>, com relação às UCs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EF3FFC-D5F3-BB57-B188-D2E3B2747079}"/>
              </a:ext>
            </a:extLst>
          </p:cNvPr>
          <p:cNvSpPr txBox="1"/>
          <p:nvPr/>
        </p:nvSpPr>
        <p:spPr>
          <a:xfrm>
            <a:off x="6808657" y="5562594"/>
            <a:ext cx="456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Análise dados da ALAP, de acordo com o </a:t>
            </a:r>
            <a:r>
              <a:rPr lang="pt-BR" dirty="0" err="1"/>
              <a:t>TerraClass</a:t>
            </a:r>
            <a:r>
              <a:rPr lang="pt-BR" dirty="0"/>
              <a:t>, com relação às </a:t>
            </a:r>
            <a:r>
              <a:rPr lang="pt-BR" dirty="0" err="1"/>
              <a:t>TIs</a:t>
            </a:r>
            <a:endParaRPr lang="pt-BR" dirty="0"/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ADC75054-3180-4C36-C3A1-4617F4C61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9" y="2365851"/>
            <a:ext cx="5126628" cy="2993584"/>
          </a:xfrm>
          <a:prstGeom prst="rect">
            <a:avLst/>
          </a:prstGeom>
        </p:spPr>
      </p:pic>
      <p:pic>
        <p:nvPicPr>
          <p:cNvPr id="9" name="Imagem 8" descr="Gráfico, Gráfico de linhas&#10;&#10;Descrição gerada automaticamente">
            <a:extLst>
              <a:ext uri="{FF2B5EF4-FFF2-40B4-BE49-F238E27FC236}">
                <a16:creationId xmlns:a16="http://schemas.microsoft.com/office/drawing/2014/main" id="{4834AD01-5A71-38B8-80C2-E8FB097F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68" y="2330603"/>
            <a:ext cx="5149476" cy="30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73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6D4DEAC-4BF1-9D45-2C95-F1186185302F}"/>
              </a:ext>
            </a:extLst>
          </p:cNvPr>
          <p:cNvSpPr txBox="1"/>
          <p:nvPr/>
        </p:nvSpPr>
        <p:spPr>
          <a:xfrm>
            <a:off x="2372608" y="6239410"/>
            <a:ext cx="785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Transição entre as classes nos anos 1985 e 2021, de acordo com o </a:t>
            </a:r>
            <a:r>
              <a:rPr lang="pt-BR" dirty="0" err="1"/>
              <a:t>MapBiomas</a:t>
            </a:r>
            <a:endParaRPr lang="pt-BR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B554C7E-71F1-78B4-0A2E-9BE5C58D4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80" y="1703626"/>
            <a:ext cx="7716314" cy="444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093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pt-BR" dirty="0"/>
              <a:t>Repositório dos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6F332E-A6E4-D322-606C-398067D51EA1}"/>
              </a:ext>
            </a:extLst>
          </p:cNvPr>
          <p:cNvSpPr txBox="1"/>
          <p:nvPr/>
        </p:nvSpPr>
        <p:spPr>
          <a:xfrm>
            <a:off x="838200" y="1657851"/>
            <a:ext cx="1031748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scripts e imagens utilizados no </a:t>
            </a:r>
            <a:r>
              <a:rPr lang="pt-BR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Earth </a:t>
            </a:r>
            <a:r>
              <a:rPr lang="pt-BR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Engine</a:t>
            </a:r>
            <a:r>
              <a:rPr lang="pt-BR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estão disponíveis em: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https://code.earthengine.google.com/?accept_repo=users/alexandrevr/MAPBIOMAS</a:t>
            </a: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rotinas em Python e o arquivo gerador do painel de informações desenvolvido está disponível em:</a:t>
            </a:r>
          </a:p>
          <a:p>
            <a:pPr lvl="1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https://github.com/alexvaroz/ProjetoBR319.git</a:t>
            </a: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o público interno do TCU, o acesso ao painel publicado é possível pelo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link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lvl="1"/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pPr lvl="3"/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91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39CD2-C4D4-CE53-720F-B7F6AAF4C996}"/>
              </a:ext>
            </a:extLst>
          </p:cNvPr>
          <p:cNvSpPr txBox="1">
            <a:spLocks/>
          </p:cNvSpPr>
          <p:nvPr/>
        </p:nvSpPr>
        <p:spPr>
          <a:xfrm>
            <a:off x="714375" y="3249818"/>
            <a:ext cx="9829800" cy="18317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2">
                    <a:lumMod val="90000"/>
                  </a:schemeClr>
                </a:solidFill>
              </a:rPr>
              <a:t>Trabalhos Futuros</a:t>
            </a:r>
          </a:p>
          <a:p>
            <a:endParaRPr lang="pt-BR" sz="66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971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Trabalhos Futuros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013451"/>
            <a:ext cx="103174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Acrescentar mais um grau de granularidade, por exemplo, considerando o impacto em cada UC ou TI.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Realizar o estudo utilizando fontes de dados globais, possibilitando uma ferramenta de análise global.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Avançar na automatização do processo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Desenvolvimento de uma API para escalar o uso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/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4450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39CD2-C4D4-CE53-720F-B7F6AAF4C996}"/>
              </a:ext>
            </a:extLst>
          </p:cNvPr>
          <p:cNvSpPr txBox="1">
            <a:spLocks/>
          </p:cNvSpPr>
          <p:nvPr/>
        </p:nvSpPr>
        <p:spPr>
          <a:xfrm>
            <a:off x="714375" y="3249818"/>
            <a:ext cx="9829800" cy="18317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2">
                    <a:lumMod val="90000"/>
                  </a:schemeClr>
                </a:solidFill>
              </a:rPr>
              <a:t>Agradecimentos</a:t>
            </a:r>
          </a:p>
          <a:p>
            <a:endParaRPr lang="pt-BR" sz="66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39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id="{52043FFB-9890-FA5E-8ECD-20E3138F9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274" y="-4674987"/>
            <a:ext cx="14874980" cy="16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Consiste em buscar informações sobre a dinâmica da forma de uso da superfície terrestre.</a:t>
            </a:r>
          </a:p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Úteis na elaboração e implementação de políticas de planejamento ambiental e ordenamento territorial.</a:t>
            </a:r>
          </a:p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Utilização massiva de sensoriamento remoto.</a:t>
            </a:r>
          </a:p>
        </p:txBody>
      </p:sp>
    </p:spTree>
    <p:extLst>
      <p:ext uri="{BB962C8B-B14F-4D97-AF65-F5344CB8AC3E}">
        <p14:creationId xmlns:p14="http://schemas.microsoft.com/office/powerpoint/2010/main" val="192058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485F52-7B01-DDA5-02D3-1BDAFADC2341}"/>
              </a:ext>
            </a:extLst>
          </p:cNvPr>
          <p:cNvSpPr txBox="1"/>
          <p:nvPr/>
        </p:nvSpPr>
        <p:spPr>
          <a:xfrm>
            <a:off x="756744" y="2343807"/>
            <a:ext cx="656896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>
                    <a:lumMod val="85000"/>
                  </a:schemeClr>
                </a:solidFill>
              </a:rPr>
              <a:t>FIM</a:t>
            </a:r>
          </a:p>
          <a:p>
            <a:endParaRPr lang="pt-BR" sz="3600" dirty="0">
              <a:solidFill>
                <a:schemeClr val="bg1">
                  <a:lumMod val="85000"/>
                </a:schemeClr>
              </a:solidFill>
            </a:endParaRPr>
          </a:p>
          <a:p>
            <a:endParaRPr lang="pt-BR" sz="3600" i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BR" sz="3600" i="1" dirty="0">
                <a:solidFill>
                  <a:schemeClr val="bg1">
                    <a:lumMod val="85000"/>
                  </a:schemeClr>
                </a:solidFill>
              </a:rPr>
              <a:t>Alexandre Vaz Roriz</a:t>
            </a:r>
          </a:p>
          <a:p>
            <a:r>
              <a:rPr lang="pt-BR" sz="3600" i="1" dirty="0">
                <a:solidFill>
                  <a:schemeClr val="bg1">
                    <a:lumMod val="85000"/>
                  </a:schemeClr>
                </a:solidFill>
              </a:rPr>
              <a:t>alexandrevr@tcu.gov.br</a:t>
            </a:r>
          </a:p>
        </p:txBody>
      </p:sp>
    </p:spTree>
    <p:extLst>
      <p:ext uri="{BB962C8B-B14F-4D97-AF65-F5344CB8AC3E}">
        <p14:creationId xmlns:p14="http://schemas.microsoft.com/office/powerpoint/2010/main" val="140175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Uso e Ocupação do Solo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838200" y="2113280"/>
            <a:ext cx="1031748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Trabalhos recentes do TCU:</a:t>
            </a:r>
          </a:p>
          <a:p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pt-BR" sz="2000" b="0" i="0" u="none" strike="noStrike" dirty="0">
                <a:solidFill>
                  <a:srgbClr val="1B6DCB"/>
                </a:solidFill>
                <a:effectLst/>
                <a:latin typeface="Segoe UI" panose="020B0502040204020203" pitchFamily="34" charset="0"/>
                <a:hlinkClick r:id="rId2"/>
              </a:rPr>
              <a:t>ACÓRDÃO 199/2022 – PLENÁRIO</a:t>
            </a:r>
            <a:endParaRPr lang="pt-BR" sz="2000" b="0" i="0" u="none" strike="noStrike" dirty="0">
              <a:solidFill>
                <a:srgbClr val="1B6DCB"/>
              </a:solidFill>
              <a:effectLst/>
              <a:latin typeface="Segoe UI" panose="020B0502040204020203" pitchFamily="34" charset="0"/>
            </a:endParaRPr>
          </a:p>
          <a:p>
            <a:pPr lvl="2"/>
            <a:r>
              <a:rPr lang="pt-BR" sz="2000" b="0" i="0" dirty="0">
                <a:solidFill>
                  <a:srgbClr val="5C5C5C"/>
                </a:solidFill>
                <a:effectLst/>
                <a:latin typeface="Segoe UI" panose="020B0502040204020203" pitchFamily="34" charset="0"/>
              </a:rPr>
              <a:t>Monitoramento de determinações e recomendações exaradas em acórdão que apreciou relatório de auditoria operacional (</a:t>
            </a:r>
            <a:r>
              <a:rPr lang="pt-BR" sz="2000" b="0" i="0" u="none" strike="noStrike" dirty="0">
                <a:solidFill>
                  <a:srgbClr val="1B6DCB"/>
                </a:solidFill>
                <a:effectLst/>
                <a:latin typeface="Segoe UI" panose="020B0502040204020203" pitchFamily="34" charset="0"/>
                <a:hlinkClick r:id="rId3"/>
              </a:rPr>
              <a:t>Acórdão 1942/2015-Plenário</a:t>
            </a:r>
            <a:r>
              <a:rPr lang="pt-BR" sz="2000" b="0" i="0" dirty="0">
                <a:solidFill>
                  <a:srgbClr val="5C5C5C"/>
                </a:solidFill>
                <a:effectLst/>
                <a:latin typeface="Segoe UI" panose="020B0502040204020203" pitchFamily="34" charset="0"/>
              </a:rPr>
              <a:t>) das ações de governança de solos não-urbanos adotadas pelo Governo Federal.</a:t>
            </a:r>
          </a:p>
          <a:p>
            <a:pPr lvl="2"/>
            <a:endParaRPr lang="pt-BR" sz="2000" b="0" i="0" dirty="0">
              <a:solidFill>
                <a:srgbClr val="5C5C5C"/>
              </a:solidFill>
              <a:effectLst/>
              <a:latin typeface="Segoe UI" panose="020B0502040204020203" pitchFamily="34" charset="0"/>
            </a:endParaRP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1B6DCB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ACÓRDÃO 727/2020 – PLENÁRIO</a:t>
            </a:r>
            <a:endParaRPr lang="pt-BR" sz="2000" dirty="0">
              <a:solidFill>
                <a:srgbClr val="1B6DCB"/>
              </a:solidFill>
              <a:latin typeface="Segoe UI" panose="020B0502040204020203" pitchFamily="34" charset="0"/>
            </a:endParaRPr>
          </a:p>
          <a:p>
            <a:pPr lvl="1"/>
            <a:r>
              <a:rPr lang="pt-BR" sz="2000" b="0" i="0" dirty="0">
                <a:solidFill>
                  <a:srgbClr val="5C5C5C"/>
                </a:solidFill>
                <a:effectLst/>
                <a:latin typeface="Segoe UI" panose="020B0502040204020203" pitchFamily="34" charset="0"/>
              </a:rPr>
              <a:t>	Auditoria realizada sob a forma de fiscalização de orientação centralizada (FOC) 	que teve por objetivo avaliar a conformidade do Programa Terra Legal, na 	Amazônia Legal. Relatório de consolidação.</a:t>
            </a:r>
            <a:endParaRPr lang="pt-BR" sz="2000" dirty="0">
              <a:solidFill>
                <a:srgbClr val="1B6DCB"/>
              </a:solidFill>
              <a:latin typeface="Segoe UI" panose="020B0502040204020203" pitchFamily="34" charset="0"/>
            </a:endParaRPr>
          </a:p>
          <a:p>
            <a:pPr lvl="2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2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7011F4-2281-D9E2-2C41-DCEA69B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>
                <a:solidFill>
                  <a:schemeClr val="bg2">
                    <a:lumMod val="90000"/>
                  </a:schemeClr>
                </a:solidFill>
              </a:rPr>
              <a:t>Uso e Ocupação do Solo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C7B0B-3AF9-6E8C-A6E2-5B36E1634D06}"/>
              </a:ext>
            </a:extLst>
          </p:cNvPr>
          <p:cNvSpPr txBox="1"/>
          <p:nvPr/>
        </p:nvSpPr>
        <p:spPr>
          <a:xfrm>
            <a:off x="628475" y="2297838"/>
            <a:ext cx="10317480" cy="408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Objetivos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Desenvolvimento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Sustentável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1" indent="-742950" algn="just">
              <a:lnSpc>
                <a:spcPct val="90000"/>
              </a:lnSpc>
              <a:spcAft>
                <a:spcPts val="600"/>
              </a:spcAft>
              <a:buFont typeface="+mj-lt"/>
              <a:buAutoNum type="arabicParenR" startAt="15"/>
            </a:pP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Proteger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recuperar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promover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uso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sustentável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dos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ecossistemas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terrestres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gerir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forma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sustentável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florestas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combater a    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desertificação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deter e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reverter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degradação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terra e deter a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perda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biodiversidade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371600" lvl="2" indent="-457200">
              <a:buFont typeface="+mj-lt"/>
              <a:buAutoNum type="arabicParenR" startAt="15"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61F6118-5DF9-0CF6-22D1-5C50C2E68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1" r="7254" b="-1"/>
          <a:stretch/>
        </p:blipFill>
        <p:spPr>
          <a:xfrm>
            <a:off x="9625661" y="1643291"/>
            <a:ext cx="2303484" cy="15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693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e7ca39-3288-4f62-8490-c0dda2b3aa35" xsi:nil="true"/>
    <lcf76f155ced4ddcb4097134ff3c332f xmlns="fc310236-fc51-4461-a0d4-4baa6efd722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4B46E08901754F91C2BE091C4AF980" ma:contentTypeVersion="10" ma:contentTypeDescription="Crie um novo documento." ma:contentTypeScope="" ma:versionID="fc852094c179386dd66ece145c50010e">
  <xsd:schema xmlns:xsd="http://www.w3.org/2001/XMLSchema" xmlns:xs="http://www.w3.org/2001/XMLSchema" xmlns:p="http://schemas.microsoft.com/office/2006/metadata/properties" xmlns:ns2="fc310236-fc51-4461-a0d4-4baa6efd722b" xmlns:ns3="04e7ca39-3288-4f62-8490-c0dda2b3aa35" targetNamespace="http://schemas.microsoft.com/office/2006/metadata/properties" ma:root="true" ma:fieldsID="5993acaaf420f9bcb5796fd28b361725" ns2:_="" ns3:_="">
    <xsd:import namespace="fc310236-fc51-4461-a0d4-4baa6efd722b"/>
    <xsd:import namespace="04e7ca39-3288-4f62-8490-c0dda2b3aa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10236-fc51-4461-a0d4-4baa6efd72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Marcações de imagem" ma:readOnly="false" ma:fieldId="{5cf76f15-5ced-4ddc-b409-7134ff3c332f}" ma:taxonomyMulti="true" ma:sspId="167cb4b0-d69b-4455-a2ce-c5ad0eb209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7ca39-3288-4f62-8490-c0dda2b3aa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8cee5b4-15bd-4ee3-9411-ed4638b0e110}" ma:internalName="TaxCatchAll" ma:showField="CatchAllData" ma:web="04e7ca39-3288-4f62-8490-c0dda2b3aa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4AAFB6-2D89-4BFC-AEA1-380385447BF4}">
  <ds:schemaRefs>
    <ds:schemaRef ds:uri="http://schemas.microsoft.com/office/2006/metadata/properties"/>
    <ds:schemaRef ds:uri="http://schemas.microsoft.com/office/infopath/2007/PartnerControls"/>
    <ds:schemaRef ds:uri="04e7ca39-3288-4f62-8490-c0dda2b3aa35"/>
    <ds:schemaRef ds:uri="fc310236-fc51-4461-a0d4-4baa6efd722b"/>
  </ds:schemaRefs>
</ds:datastoreItem>
</file>

<file path=customXml/itemProps2.xml><?xml version="1.0" encoding="utf-8"?>
<ds:datastoreItem xmlns:ds="http://schemas.openxmlformats.org/officeDocument/2006/customXml" ds:itemID="{174359F4-DF50-407E-92AB-0904CBE0EF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310236-fc51-4461-a0d4-4baa6efd722b"/>
    <ds:schemaRef ds:uri="04e7ca39-3288-4f62-8490-c0dda2b3aa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EC23EC-2CCD-40A9-8653-E02935BF3B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2125</TotalTime>
  <Words>2229</Words>
  <Application>Microsoft Office PowerPoint</Application>
  <PresentationFormat>Widescreen</PresentationFormat>
  <Paragraphs>295</Paragraphs>
  <Slides>70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9" baseType="lpstr">
      <vt:lpstr>adobe-clean</vt:lpstr>
      <vt:lpstr>Arial</vt:lpstr>
      <vt:lpstr>Calibri</vt:lpstr>
      <vt:lpstr>Rawline</vt:lpstr>
      <vt:lpstr>Segoe UI</vt:lpstr>
      <vt:lpstr>system-ui</vt:lpstr>
      <vt:lpstr>Times New Roman</vt:lpstr>
      <vt:lpstr>Wingdings</vt:lpstr>
      <vt:lpstr>Tema do Office</vt:lpstr>
      <vt:lpstr>Caracterização do uso e ocupação do solo na área de influência da BR-319  Alexandre Vaz Roriz</vt:lpstr>
      <vt:lpstr>Roteiro</vt:lpstr>
      <vt:lpstr>Apresentação do PowerPoint</vt:lpstr>
      <vt:lpstr>Proposta/Objetivo do trabalho</vt:lpstr>
      <vt:lpstr>Proposta/Objetivo do trabalho</vt:lpstr>
      <vt:lpstr>Apresentação do PowerPoint</vt:lpstr>
      <vt:lpstr>Uso e Ocupação do Solo</vt:lpstr>
      <vt:lpstr>Uso e Ocupação do Solo</vt:lpstr>
      <vt:lpstr>Uso e Ocupação do Solo</vt:lpstr>
      <vt:lpstr>Uso e Ocupação do Solo</vt:lpstr>
      <vt:lpstr>Bases de dados sobre uso e ocupação do solo</vt:lpstr>
      <vt:lpstr>Uso e Ocupação do Solo - MapBiomas</vt:lpstr>
      <vt:lpstr>Uso e Ocupação do Solo - MapBiomas</vt:lpstr>
      <vt:lpstr>Uso e Ocupação do Solo - MapBiomas</vt:lpstr>
      <vt:lpstr>Uso e Ocupação do Solo - MapBiomas</vt:lpstr>
      <vt:lpstr>Uso e Ocupação do Solo - TerraClass</vt:lpstr>
      <vt:lpstr>Uso e Ocupação do Solo - TerraClass</vt:lpstr>
      <vt:lpstr>TerraClass</vt:lpstr>
      <vt:lpstr>Uso e Ocupação do Solo - IBGE</vt:lpstr>
      <vt:lpstr>IBGE</vt:lpstr>
      <vt:lpstr>Uso e Ocupação do Solo - NLCD</vt:lpstr>
      <vt:lpstr>Uso e Ocupação do Solo - NLCD</vt:lpstr>
      <vt:lpstr>Uso e Ocupação do Solo - CGLC</vt:lpstr>
      <vt:lpstr>Uso e Ocupação do Solo - CGLC</vt:lpstr>
      <vt:lpstr>Uso e Ocupação do Solo - Living Atlas ESRI</vt:lpstr>
      <vt:lpstr>Living Atlas ESRI</vt:lpstr>
      <vt:lpstr>Uso e Ocupação do Solo – ESA World Cover 2020</vt:lpstr>
      <vt:lpstr>ESA World Cover 2020</vt:lpstr>
      <vt:lpstr>Apresentação do PowerPoint</vt:lpstr>
      <vt:lpstr>Metodologia</vt:lpstr>
      <vt:lpstr>Metodologia</vt:lpstr>
      <vt:lpstr>Metodologia</vt:lpstr>
      <vt:lpstr>Apresentação do PowerPoint</vt:lpstr>
      <vt:lpstr>BR-319</vt:lpstr>
      <vt:lpstr>BR-319</vt:lpstr>
      <vt:lpstr>BR-319</vt:lpstr>
      <vt:lpstr>BR-319</vt:lpstr>
      <vt:lpstr>BR-319</vt:lpstr>
      <vt:lpstr>BR-319</vt:lpstr>
      <vt:lpstr>BR-319</vt:lpstr>
      <vt:lpstr>BR-319</vt:lpstr>
      <vt:lpstr>BR-319</vt:lpstr>
      <vt:lpstr>BR-319</vt:lpstr>
      <vt:lpstr>Apresentação do PowerPoint</vt:lpstr>
      <vt:lpstr>Bases de Dados</vt:lpstr>
      <vt:lpstr>Bases de Dados</vt:lpstr>
      <vt:lpstr>Bases de Dados</vt:lpstr>
      <vt:lpstr>Bases de Dados</vt:lpstr>
      <vt:lpstr>Bases de Dados</vt:lpstr>
      <vt:lpstr>Bases de Dados</vt:lpstr>
      <vt:lpstr>Bases de Dados</vt:lpstr>
      <vt:lpstr>Bases de Dados</vt:lpstr>
      <vt:lpstr>Bases de Dados</vt:lpstr>
      <vt:lpstr>Bases de Dados</vt:lpstr>
      <vt:lpstr>Apresentação do PowerPoint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Repositório dos dados</vt:lpstr>
      <vt:lpstr>Apresentação do PowerPoint</vt:lpstr>
      <vt:lpstr>Trabalhos Futuros</vt:lpstr>
      <vt:lpstr>Apresentação do PowerPoint</vt:lpstr>
      <vt:lpstr>Apresentação do PowerPoint</vt:lpstr>
      <vt:lpstr>Apresentação do PowerPoint</vt:lpstr>
    </vt:vector>
  </TitlesOfParts>
  <Company>TCU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Franca de Araujo</dc:creator>
  <cp:lastModifiedBy>Alexandre Vaz Roriz</cp:lastModifiedBy>
  <cp:revision>5</cp:revision>
  <dcterms:created xsi:type="dcterms:W3CDTF">2017-08-17T18:26:50Z</dcterms:created>
  <dcterms:modified xsi:type="dcterms:W3CDTF">2022-12-06T17:25:07Z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0x010100D14B46E08901754F91C2BE091C4AF980</vt:lpwstr>
  </property>
</Properties>
</file>